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3"/>
  </p:handoutMasterIdLst>
  <p:sldIdLst>
    <p:sldId id="259" r:id="rId2"/>
    <p:sldId id="260" r:id="rId3"/>
    <p:sldId id="271" r:id="rId4"/>
    <p:sldId id="261" r:id="rId5"/>
    <p:sldId id="267" r:id="rId6"/>
    <p:sldId id="268" r:id="rId7"/>
    <p:sldId id="272" r:id="rId8"/>
    <p:sldId id="269" r:id="rId9"/>
    <p:sldId id="270" r:id="rId10"/>
    <p:sldId id="263" r:id="rId11"/>
    <p:sldId id="266" r:id="rId12"/>
  </p:sldIdLst>
  <p:sldSz cx="12192000" cy="6858000"/>
  <p:notesSz cx="6858000" cy="9144000"/>
  <p:embeddedFontLst>
    <p:embeddedFont>
      <p:font typeface="HY헤드라인M" panose="02030600000101010101" pitchFamily="18" charset="-127"/>
      <p:regular r:id="rId14"/>
    </p:embeddedFont>
    <p:embeddedFont>
      <p:font typeface="휴먼모음T" panose="0203050400010101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ADC"/>
    <a:srgbClr val="DEEBF7"/>
    <a:srgbClr val="B4C7E7"/>
    <a:srgbClr val="D0CECE"/>
    <a:srgbClr val="324372"/>
    <a:srgbClr val="3C5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6854E-C333-47B8-BF89-6428636020FD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DF424-9B6F-4A71-82DD-00CA2FC1C6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81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735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32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2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46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0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6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79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432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4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220579" y="240631"/>
            <a:ext cx="11730789" cy="638475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6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922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44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46AEF-D985-4062-B0D9-A91DAFB8A251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2EA07-93C0-441D-81C5-A486905B00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7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3881" y="1845934"/>
            <a:ext cx="772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군 전술 시나리오 기반 시뮬레이션 모델</a:t>
            </a:r>
            <a:endParaRPr lang="en-US" altLang="ko-KR" sz="3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88484" y="2662391"/>
            <a:ext cx="5819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&lt; CAS 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작전 시나리오 기반 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GFAC </a:t>
            </a:r>
            <a:r>
              <a:rPr lang="ko-KR" altLang="en-US" sz="18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트래킹</a:t>
            </a:r>
            <a:r>
              <a:rPr lang="ko-KR" altLang="en-US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지원 모델 </a:t>
            </a:r>
            <a:r>
              <a:rPr lang="en-US" altLang="ko-KR" sz="18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&gt;</a:t>
            </a:r>
            <a:endParaRPr lang="ko-KR" altLang="en-US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dist"/>
            <a:endParaRPr lang="ko-KR" altLang="en-US" dirty="0">
              <a:solidFill>
                <a:schemeClr val="bg1"/>
              </a:solidFill>
              <a:latin typeface="서울남산 장체 B" panose="02020503020101020101" pitchFamily="18" charset="-127"/>
              <a:ea typeface="서울남산 장체 B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83B7E6-08FF-F676-8FC1-CB4A745A50A6}"/>
              </a:ext>
            </a:extLst>
          </p:cNvPr>
          <p:cNvSpPr txBox="1"/>
          <p:nvPr/>
        </p:nvSpPr>
        <p:spPr>
          <a:xfrm>
            <a:off x="4964920" y="4311941"/>
            <a:ext cx="226215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국방디지털융합학과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201921167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정 지 원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201921165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엄 재 혁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201921162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송 민 기</a:t>
            </a:r>
          </a:p>
        </p:txBody>
      </p:sp>
    </p:spTree>
    <p:extLst>
      <p:ext uri="{BB962C8B-B14F-4D97-AF65-F5344CB8AC3E}">
        <p14:creationId xmlns:p14="http://schemas.microsoft.com/office/powerpoint/2010/main" val="3942996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서울남산 장체 B" panose="02020503020101020101" pitchFamily="18" charset="-127"/>
                <a:ea typeface="서울남산 장체 B" panose="02020503020101020101" pitchFamily="18" charset="-127"/>
              </a:rPr>
              <a:t>작품 영상</a:t>
            </a:r>
          </a:p>
        </p:txBody>
      </p:sp>
      <p:pic>
        <p:nvPicPr>
          <p:cNvPr id="3" name="KakaoTalk_20221221_150953184">
            <a:hlinkClick r:id="" action="ppaction://media"/>
            <a:extLst>
              <a:ext uri="{FF2B5EF4-FFF2-40B4-BE49-F238E27FC236}">
                <a16:creationId xmlns:a16="http://schemas.microsoft.com/office/drawing/2014/main" id="{E879E6FD-C108-F144-974E-D2F506AAC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60920" y="3044279"/>
            <a:ext cx="4124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THANK YOU</a:t>
            </a:r>
            <a:endParaRPr lang="ko-KR" altLang="en-US" sz="4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8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8410" y="726195"/>
            <a:ext cx="3979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8411" y="2108921"/>
            <a:ext cx="385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소개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8411" y="3212506"/>
            <a:ext cx="385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우수성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8411" y="4316091"/>
            <a:ext cx="385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 </a:t>
            </a:r>
            <a:r>
              <a:rPr lang="ko-KR" altLang="en-US" sz="2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영상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4347410" y="1504025"/>
            <a:ext cx="364155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52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3586" y="3044279"/>
            <a:ext cx="4124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소개</a:t>
            </a:r>
          </a:p>
        </p:txBody>
      </p:sp>
    </p:spTree>
    <p:extLst>
      <p:ext uri="{BB962C8B-B14F-4D97-AF65-F5344CB8AC3E}">
        <p14:creationId xmlns:p14="http://schemas.microsoft.com/office/powerpoint/2010/main" val="170064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소개 </a:t>
            </a:r>
            <a:r>
              <a:rPr lang="en-US" altLang="ko-KR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이론적 배경</a:t>
            </a:r>
            <a:endParaRPr lang="en-US" altLang="ko-KR" sz="3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A416-6DDE-C758-9852-958CF0F0D1B3}"/>
              </a:ext>
            </a:extLst>
          </p:cNvPr>
          <p:cNvSpPr txBox="1"/>
          <p:nvPr/>
        </p:nvSpPr>
        <p:spPr>
          <a:xfrm>
            <a:off x="553673" y="1426127"/>
            <a:ext cx="11140580" cy="389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CAS(Close Air Support,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근접항공지원 작전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항공기를 이용하여 적의 표적을 공습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지상군의 군사 작전을 지원하는 전술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GFAC(Ground Forward Air Controller,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지상 전방 항공 통제관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아군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CAS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작전 수행을 위해 표적을 식별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아군 전투기를 유도하는 역할을 수행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BCBCD6-BF1D-5750-71C9-D4AC55C0997F}"/>
              </a:ext>
            </a:extLst>
          </p:cNvPr>
          <p:cNvGrpSpPr/>
          <p:nvPr/>
        </p:nvGrpSpPr>
        <p:grpSpPr>
          <a:xfrm>
            <a:off x="7980627" y="4346790"/>
            <a:ext cx="3221372" cy="1617781"/>
            <a:chOff x="6615231" y="5370699"/>
            <a:chExt cx="1499656" cy="98295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67E7A1A-DE41-48D6-59D4-6A44034A7E3D}"/>
                </a:ext>
              </a:extLst>
            </p:cNvPr>
            <p:cNvSpPr/>
            <p:nvPr/>
          </p:nvSpPr>
          <p:spPr>
            <a:xfrm>
              <a:off x="6615231" y="5610722"/>
              <a:ext cx="1499656" cy="742928"/>
            </a:xfrm>
            <a:prstGeom prst="ellipse">
              <a:avLst/>
            </a:prstGeom>
            <a:solidFill>
              <a:srgbClr val="84BFBB">
                <a:alpha val="64000"/>
              </a:srgbClr>
            </a:solidFill>
            <a:ln w="254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Relaxed" fov="7200000">
                <a:rot lat="18589374" lon="21130694" rev="361345"/>
              </a:camera>
              <a:lightRig rig="threePt" dir="t">
                <a:rot lat="0" lon="0" rev="0"/>
              </a:lightRig>
            </a:scene3d>
            <a:sp3d prstMaterial="matte"/>
          </p:spPr>
          <p:txBody>
            <a:bodyPr rtlCol="0" anchor="ctr"/>
            <a:lstStyle/>
            <a:p>
              <a:pPr algn="ctr" latinLnBrk="0"/>
              <a:endParaRPr lang="ko-KR" altLang="en-US" sz="1050" kern="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7" name="Picture 318" descr="C:\JoEllenwork\BUBguy.JPG">
              <a:extLst>
                <a:ext uri="{FF2B5EF4-FFF2-40B4-BE49-F238E27FC236}">
                  <a16:creationId xmlns:a16="http://schemas.microsoft.com/office/drawing/2014/main" id="{0FCB9C7A-0779-615A-02DC-B2136D24E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98648" y="5767269"/>
              <a:ext cx="330200" cy="268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Line 50">
              <a:extLst>
                <a:ext uri="{FF2B5EF4-FFF2-40B4-BE49-F238E27FC236}">
                  <a16:creationId xmlns:a16="http://schemas.microsoft.com/office/drawing/2014/main" id="{7B8EB1F9-6EBF-6189-6DDA-B7FCBC789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5380" y="5381255"/>
              <a:ext cx="451496" cy="400629"/>
            </a:xfrm>
            <a:prstGeom prst="line">
              <a:avLst/>
            </a:prstGeom>
            <a:noFill/>
            <a:ln w="22225">
              <a:solidFill>
                <a:srgbClr val="FF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9" name="Picture 83" descr="TCN">
              <a:extLst>
                <a:ext uri="{FF2B5EF4-FFF2-40B4-BE49-F238E27FC236}">
                  <a16:creationId xmlns:a16="http://schemas.microsoft.com/office/drawing/2014/main" id="{B7FFF2C4-0573-D280-ED95-6DEA4FEBD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6852130" y="5542122"/>
              <a:ext cx="637546" cy="344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00" descr="ANT">
              <a:extLst>
                <a:ext uri="{FF2B5EF4-FFF2-40B4-BE49-F238E27FC236}">
                  <a16:creationId xmlns:a16="http://schemas.microsoft.com/office/drawing/2014/main" id="{D53E1501-305A-599A-0FAB-F7CCD395EE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19601" y="5370699"/>
              <a:ext cx="360362" cy="28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320">
              <a:extLst>
                <a:ext uri="{FF2B5EF4-FFF2-40B4-BE49-F238E27FC236}">
                  <a16:creationId xmlns:a16="http://schemas.microsoft.com/office/drawing/2014/main" id="{0B855F05-C5A9-F004-77BE-37FC035CF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8648" y="6012196"/>
              <a:ext cx="224025" cy="149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en-US" altLang="en-US" sz="10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GFAC</a:t>
              </a:r>
            </a:p>
          </p:txBody>
        </p:sp>
        <p:sp>
          <p:nvSpPr>
            <p:cNvPr id="12" name="Text Box 320">
              <a:extLst>
                <a:ext uri="{FF2B5EF4-FFF2-40B4-BE49-F238E27FC236}">
                  <a16:creationId xmlns:a16="http://schemas.microsoft.com/office/drawing/2014/main" id="{8EC51C68-2C6C-A88F-DEAE-4981DAD69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7026" y="5887238"/>
              <a:ext cx="224025" cy="149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en-US" altLang="en-US" sz="1000" b="1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GFAC</a:t>
              </a:r>
            </a:p>
          </p:txBody>
        </p:sp>
      </p:grpSp>
      <p:pic>
        <p:nvPicPr>
          <p:cNvPr id="1026" name="Picture 2" descr="근접항공지원 - 나무위키">
            <a:extLst>
              <a:ext uri="{FF2B5EF4-FFF2-40B4-BE49-F238E27FC236}">
                <a16:creationId xmlns:a16="http://schemas.microsoft.com/office/drawing/2014/main" id="{F00B56C2-8980-0842-45BE-ED93DC071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75" y="1259730"/>
            <a:ext cx="3543024" cy="22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30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702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소개 </a:t>
            </a:r>
            <a:r>
              <a:rPr lang="en-US" altLang="ko-KR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시나리오 소개</a:t>
            </a:r>
            <a:endParaRPr lang="en-US" altLang="ko-KR" sz="3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A416-6DDE-C758-9852-958CF0F0D1B3}"/>
              </a:ext>
            </a:extLst>
          </p:cNvPr>
          <p:cNvSpPr txBox="1"/>
          <p:nvPr/>
        </p:nvSpPr>
        <p:spPr>
          <a:xfrm>
            <a:off x="553673" y="1426127"/>
            <a:ext cx="11140580" cy="2129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CAS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작전 시나리오 기반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GFAC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트래킹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지원 작전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성공적인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CAS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작전을 위해 표적에 대한 정밀한 유도가 작전의 성패를 좌우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아군 진영에서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CAS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작전을 수행하기 위해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GFAC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가 이동하며 표적 식별 및 전투기 유도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트래킹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정보를 통한 상황인식 정보 공유 및 통합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COP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구축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1">
              <a:lnSpc>
                <a:spcPct val="150000"/>
              </a:lnSpc>
              <a:buClr>
                <a:schemeClr val="bg1"/>
              </a:buClr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아군 병력 </a:t>
            </a:r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트래킹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정확도 향상을 통해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GFAC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상황인식 향상 및 우군 오폭 위험 감소를 확인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F6208B5-D24E-9AD6-730E-ECDEA5F5A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5106" y="3883936"/>
            <a:ext cx="8901788" cy="2420960"/>
          </a:xfrm>
          <a:prstGeom prst="rect">
            <a:avLst/>
          </a:prstGeom>
          <a:solidFill>
            <a:schemeClr val="bg1">
              <a:alpha val="70195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6" name="사다리꼴 5">
            <a:extLst>
              <a:ext uri="{FF2B5EF4-FFF2-40B4-BE49-F238E27FC236}">
                <a16:creationId xmlns:a16="http://schemas.microsoft.com/office/drawing/2014/main" id="{26EA73A0-2D4C-0134-6508-28CEDD1CD003}"/>
              </a:ext>
            </a:extLst>
          </p:cNvPr>
          <p:cNvSpPr/>
          <p:nvPr/>
        </p:nvSpPr>
        <p:spPr>
          <a:xfrm rot="9889118" flipH="1" flipV="1">
            <a:off x="6884136" y="4287211"/>
            <a:ext cx="1023189" cy="1096225"/>
          </a:xfrm>
          <a:prstGeom prst="trapezoid">
            <a:avLst>
              <a:gd name="adj" fmla="val 50000"/>
            </a:avLst>
          </a:prstGeom>
          <a:gradFill>
            <a:gsLst>
              <a:gs pos="100000">
                <a:srgbClr val="FADDCE">
                  <a:alpha val="68000"/>
                </a:srgbClr>
              </a:gs>
              <a:gs pos="100000">
                <a:schemeClr val="bg1">
                  <a:alpha val="0"/>
                </a:schemeClr>
              </a:gs>
              <a:gs pos="5000">
                <a:schemeClr val="accent6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50" dirty="0">
              <a:ln>
                <a:solidFill>
                  <a:srgbClr val="006699">
                    <a:alpha val="0"/>
                  </a:srgb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935B6D5-A05D-52A0-A002-8A5D33D47969}"/>
              </a:ext>
            </a:extLst>
          </p:cNvPr>
          <p:cNvCxnSpPr>
            <a:cxnSpLocks/>
            <a:endCxn id="305" idx="0"/>
          </p:cNvCxnSpPr>
          <p:nvPr/>
        </p:nvCxnSpPr>
        <p:spPr>
          <a:xfrm flipH="1">
            <a:off x="6430608" y="4346392"/>
            <a:ext cx="2020389" cy="1054304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9E18792-F336-DF71-F834-CC1B247DF212}"/>
              </a:ext>
            </a:extLst>
          </p:cNvPr>
          <p:cNvCxnSpPr>
            <a:cxnSpLocks/>
            <a:endCxn id="305" idx="0"/>
          </p:cNvCxnSpPr>
          <p:nvPr/>
        </p:nvCxnSpPr>
        <p:spPr>
          <a:xfrm flipH="1">
            <a:off x="6430608" y="4165413"/>
            <a:ext cx="323092" cy="123528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E8DC7FF-12C7-1B63-34F9-E5F335E17B4C}"/>
              </a:ext>
            </a:extLst>
          </p:cNvPr>
          <p:cNvCxnSpPr>
            <a:cxnSpLocks/>
            <a:endCxn id="305" idx="0"/>
          </p:cNvCxnSpPr>
          <p:nvPr/>
        </p:nvCxnSpPr>
        <p:spPr>
          <a:xfrm>
            <a:off x="4679349" y="4525517"/>
            <a:ext cx="1751259" cy="875179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9D76B-8352-1A3B-CBBB-274F88F11936}"/>
              </a:ext>
            </a:extLst>
          </p:cNvPr>
          <p:cNvCxnSpPr>
            <a:cxnSpLocks/>
            <a:endCxn id="305" idx="0"/>
          </p:cNvCxnSpPr>
          <p:nvPr/>
        </p:nvCxnSpPr>
        <p:spPr>
          <a:xfrm>
            <a:off x="5891597" y="4607045"/>
            <a:ext cx="539011" cy="793651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710949-0E03-5EE6-F498-8CD2B0911D97}"/>
              </a:ext>
            </a:extLst>
          </p:cNvPr>
          <p:cNvGrpSpPr/>
          <p:nvPr/>
        </p:nvGrpSpPr>
        <p:grpSpPr>
          <a:xfrm>
            <a:off x="4600143" y="3844956"/>
            <a:ext cx="4028550" cy="711675"/>
            <a:chOff x="451417" y="3617576"/>
            <a:chExt cx="4028550" cy="140189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94AD516-F052-B3D5-C2D2-B471F61699CC}"/>
                </a:ext>
              </a:extLst>
            </p:cNvPr>
            <p:cNvSpPr/>
            <p:nvPr/>
          </p:nvSpPr>
          <p:spPr>
            <a:xfrm>
              <a:off x="451417" y="4226184"/>
              <a:ext cx="4028550" cy="793283"/>
            </a:xfrm>
            <a:prstGeom prst="ellipse">
              <a:avLst/>
            </a:prstGeom>
            <a:noFill/>
            <a:ln w="19050" cap="flat" cmpd="sng" algn="ctr">
              <a:solidFill>
                <a:schemeClr val="tx1">
                  <a:alpha val="99000"/>
                </a:scheme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 Box 315">
              <a:extLst>
                <a:ext uri="{FF2B5EF4-FFF2-40B4-BE49-F238E27FC236}">
                  <a16:creationId xmlns:a16="http://schemas.microsoft.com/office/drawing/2014/main" id="{3E79C726-B22D-E4AC-4E41-07EAC6A6A0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3029" y="3617576"/>
              <a:ext cx="973343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latinLnBrk="0" hangingPunct="0">
                <a:defRPr/>
              </a:pPr>
              <a:r>
                <a:rPr kumimoji="0" lang="ko-KR" altLang="en-US" sz="12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굴림" pitchFamily="50" charset="-127"/>
                </a:rPr>
                <a:t>공중 중계기</a:t>
              </a:r>
              <a:endParaRPr kumimoji="0" lang="en-US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EDA994B-170B-52DA-6511-C56E5BD8EFB2}"/>
              </a:ext>
            </a:extLst>
          </p:cNvPr>
          <p:cNvGrpSpPr/>
          <p:nvPr/>
        </p:nvGrpSpPr>
        <p:grpSpPr>
          <a:xfrm>
            <a:off x="7136837" y="4858970"/>
            <a:ext cx="1499656" cy="982951"/>
            <a:chOff x="6615231" y="5370699"/>
            <a:chExt cx="1499656" cy="982951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C5A5CEC-9AFC-3377-7528-81B042C6A43D}"/>
                </a:ext>
              </a:extLst>
            </p:cNvPr>
            <p:cNvSpPr/>
            <p:nvPr/>
          </p:nvSpPr>
          <p:spPr>
            <a:xfrm>
              <a:off x="6615231" y="5610722"/>
              <a:ext cx="1499656" cy="742928"/>
            </a:xfrm>
            <a:prstGeom prst="ellipse">
              <a:avLst/>
            </a:prstGeom>
            <a:solidFill>
              <a:srgbClr val="84BFBB">
                <a:alpha val="64000"/>
              </a:srgbClr>
            </a:solidFill>
            <a:ln w="25400" cap="flat" cmpd="sng" algn="ctr">
              <a:noFill/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Relaxed" fov="7200000">
                <a:rot lat="18589374" lon="21130694" rev="361345"/>
              </a:camera>
              <a:lightRig rig="threePt" dir="t">
                <a:rot lat="0" lon="0" rev="0"/>
              </a:lightRig>
            </a:scene3d>
            <a:sp3d prstMaterial="matte"/>
          </p:spPr>
          <p:txBody>
            <a:bodyPr rtlCol="0" anchor="ctr"/>
            <a:lstStyle/>
            <a:p>
              <a:pPr algn="ctr" latinLnBrk="0"/>
              <a:endParaRPr lang="ko-KR" altLang="en-US" sz="1050" kern="0" dirty="0">
                <a:solidFill>
                  <a:prstClr val="white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6" name="Picture 318" descr="C:\JoEllenwork\BUBguy.JPG">
              <a:extLst>
                <a:ext uri="{FF2B5EF4-FFF2-40B4-BE49-F238E27FC236}">
                  <a16:creationId xmlns:a16="http://schemas.microsoft.com/office/drawing/2014/main" id="{ECA31A04-66ED-4C04-3DA6-7164421CF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98648" y="5767269"/>
              <a:ext cx="330200" cy="268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Line 50">
              <a:extLst>
                <a:ext uri="{FF2B5EF4-FFF2-40B4-BE49-F238E27FC236}">
                  <a16:creationId xmlns:a16="http://schemas.microsoft.com/office/drawing/2014/main" id="{86E6E18A-265D-16D4-3E87-430B9A684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5380" y="5381255"/>
              <a:ext cx="451496" cy="400629"/>
            </a:xfrm>
            <a:prstGeom prst="line">
              <a:avLst/>
            </a:prstGeom>
            <a:noFill/>
            <a:ln w="22225">
              <a:solidFill>
                <a:srgbClr val="FF00FF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pic>
          <p:nvPicPr>
            <p:cNvPr id="18" name="Picture 83" descr="TCN">
              <a:extLst>
                <a:ext uri="{FF2B5EF4-FFF2-40B4-BE49-F238E27FC236}">
                  <a16:creationId xmlns:a16="http://schemas.microsoft.com/office/drawing/2014/main" id="{EAA9CCE2-578C-C5F0-BF76-B28DBCC35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6852130" y="5542122"/>
              <a:ext cx="637546" cy="344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00" descr="ANT">
              <a:extLst>
                <a:ext uri="{FF2B5EF4-FFF2-40B4-BE49-F238E27FC236}">
                  <a16:creationId xmlns:a16="http://schemas.microsoft.com/office/drawing/2014/main" id="{3335EB7C-1308-3320-B989-782CA6983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19601" y="5370699"/>
              <a:ext cx="360362" cy="281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 Box 320">
              <a:extLst>
                <a:ext uri="{FF2B5EF4-FFF2-40B4-BE49-F238E27FC236}">
                  <a16:creationId xmlns:a16="http://schemas.microsoft.com/office/drawing/2014/main" id="{5F711992-3F3F-1233-851B-4B62AEAC1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8648" y="6012196"/>
              <a:ext cx="54854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en-US" altLang="en-US" sz="1000" b="1" dirty="0">
                  <a:latin typeface="Arial Unicode MS" pitchFamily="50" charset="-127"/>
                  <a:ea typeface="굴림" charset="-127"/>
                </a:rPr>
                <a:t>GFAC</a:t>
              </a:r>
            </a:p>
          </p:txBody>
        </p:sp>
        <p:sp>
          <p:nvSpPr>
            <p:cNvPr id="21" name="Text Box 320">
              <a:extLst>
                <a:ext uri="{FF2B5EF4-FFF2-40B4-BE49-F238E27FC236}">
                  <a16:creationId xmlns:a16="http://schemas.microsoft.com/office/drawing/2014/main" id="{BE923325-2C4D-2DE7-74DB-03A1158B1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7026" y="5887238"/>
              <a:ext cx="54854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en-US" altLang="en-US" sz="1000" b="1" dirty="0">
                  <a:latin typeface="Arial Unicode MS" pitchFamily="50" charset="-127"/>
                  <a:ea typeface="굴림" charset="-127"/>
                </a:rPr>
                <a:t>GFAC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618E24E-85E2-6916-B32F-36DF8DC37E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15" y="3883936"/>
            <a:ext cx="1397477" cy="104810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3EFF2C-670C-A155-FADE-FBED3FCEB5F9}"/>
              </a:ext>
            </a:extLst>
          </p:cNvPr>
          <p:cNvSpPr/>
          <p:nvPr/>
        </p:nvSpPr>
        <p:spPr>
          <a:xfrm>
            <a:off x="3115435" y="4261723"/>
            <a:ext cx="1149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latinLnBrk="0" hangingPunct="0">
              <a:defRPr/>
            </a:pPr>
            <a:r>
              <a:rPr lang="ko-KR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트래킹을 통한 </a:t>
            </a:r>
            <a:endParaRPr lang="en-US" altLang="ko-KR" sz="1200" b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  <a:p>
            <a:pPr algn="ctr" eaLnBrk="0" latinLnBrk="0" hangingPunct="0">
              <a:defRPr/>
            </a:pPr>
            <a:r>
              <a:rPr lang="ko-KR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통합 </a:t>
            </a:r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COP </a:t>
            </a:r>
            <a:r>
              <a:rPr lang="ko-KR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구축</a:t>
            </a:r>
            <a:endParaRPr lang="en-US" altLang="ko-KR" sz="1200" b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D39D2F0-BB18-6CA7-962E-2ADC7F6D223F}"/>
              </a:ext>
            </a:extLst>
          </p:cNvPr>
          <p:cNvCxnSpPr>
            <a:cxnSpLocks/>
          </p:cNvCxnSpPr>
          <p:nvPr/>
        </p:nvCxnSpPr>
        <p:spPr>
          <a:xfrm flipH="1">
            <a:off x="6566427" y="4176142"/>
            <a:ext cx="187273" cy="22589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EBB37D7-3414-0B46-82A1-223DFF88A8DF}"/>
              </a:ext>
            </a:extLst>
          </p:cNvPr>
          <p:cNvCxnSpPr>
            <a:cxnSpLocks/>
          </p:cNvCxnSpPr>
          <p:nvPr/>
        </p:nvCxnSpPr>
        <p:spPr>
          <a:xfrm flipH="1">
            <a:off x="6466721" y="4176142"/>
            <a:ext cx="286979" cy="12183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E6DAF6B-9039-9B8F-3C95-DF9257F9E037}"/>
              </a:ext>
            </a:extLst>
          </p:cNvPr>
          <p:cNvCxnSpPr>
            <a:cxnSpLocks/>
          </p:cNvCxnSpPr>
          <p:nvPr/>
        </p:nvCxnSpPr>
        <p:spPr>
          <a:xfrm flipH="1">
            <a:off x="6364718" y="4176142"/>
            <a:ext cx="388982" cy="24946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F97233-CC47-7E57-0F4B-A58CD70EFD44}"/>
              </a:ext>
            </a:extLst>
          </p:cNvPr>
          <p:cNvGrpSpPr/>
          <p:nvPr/>
        </p:nvGrpSpPr>
        <p:grpSpPr>
          <a:xfrm rot="20702798">
            <a:off x="5551536" y="4621710"/>
            <a:ext cx="388982" cy="225893"/>
            <a:chOff x="3967549" y="5063227"/>
            <a:chExt cx="388982" cy="225893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19DC43F-84D7-9592-CB4F-261E0EC94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9258" y="5063227"/>
              <a:ext cx="187273" cy="225893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02B13A2-6767-7EB6-95CD-012F661F32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9552" y="5063227"/>
              <a:ext cx="286979" cy="121838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F559DF5-6386-27EC-035E-417528274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7549" y="5063227"/>
              <a:ext cx="388982" cy="24946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7AD57AB-C544-4F0C-D2D0-B75B1EFB18B3}"/>
              </a:ext>
            </a:extLst>
          </p:cNvPr>
          <p:cNvCxnSpPr>
            <a:cxnSpLocks/>
          </p:cNvCxnSpPr>
          <p:nvPr/>
        </p:nvCxnSpPr>
        <p:spPr>
          <a:xfrm>
            <a:off x="4628260" y="4416044"/>
            <a:ext cx="127767" cy="225578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A995D70-DAB5-991F-3372-8E109C399A58}"/>
              </a:ext>
            </a:extLst>
          </p:cNvPr>
          <p:cNvCxnSpPr>
            <a:cxnSpLocks/>
          </p:cNvCxnSpPr>
          <p:nvPr/>
        </p:nvCxnSpPr>
        <p:spPr>
          <a:xfrm flipH="1">
            <a:off x="4478766" y="4416045"/>
            <a:ext cx="149494" cy="196320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7D3C1EE-2531-85D2-0713-B0AABDF8CF16}"/>
              </a:ext>
            </a:extLst>
          </p:cNvPr>
          <p:cNvCxnSpPr>
            <a:cxnSpLocks/>
          </p:cNvCxnSpPr>
          <p:nvPr/>
        </p:nvCxnSpPr>
        <p:spPr>
          <a:xfrm rot="20702798" flipH="1">
            <a:off x="4249083" y="4465807"/>
            <a:ext cx="388982" cy="24946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875CC42-BBD5-7CAF-2537-C3236A5252FD}"/>
              </a:ext>
            </a:extLst>
          </p:cNvPr>
          <p:cNvGrpSpPr/>
          <p:nvPr/>
        </p:nvGrpSpPr>
        <p:grpSpPr>
          <a:xfrm rot="21433120">
            <a:off x="8078970" y="4319474"/>
            <a:ext cx="388982" cy="225893"/>
            <a:chOff x="3967549" y="5063227"/>
            <a:chExt cx="388982" cy="225893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0E1C65CC-C7DC-15CE-EB23-16A835BEB7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9258" y="5063227"/>
              <a:ext cx="187273" cy="225893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E9E9191A-4B59-0E86-C91D-4BF20EF34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9552" y="5063227"/>
              <a:ext cx="286979" cy="121838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BB972CA-5557-7E3D-038A-7E55FA5550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7549" y="5063227"/>
              <a:ext cx="388982" cy="24946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201" descr="11">
            <a:extLst>
              <a:ext uri="{FF2B5EF4-FFF2-40B4-BE49-F238E27FC236}">
                <a16:creationId xmlns:a16="http://schemas.microsoft.com/office/drawing/2014/main" id="{3C953982-C373-E679-6290-23C39A759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464" y="4957687"/>
            <a:ext cx="362064" cy="29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1" descr="j0225438">
            <a:extLst>
              <a:ext uri="{FF2B5EF4-FFF2-40B4-BE49-F238E27FC236}">
                <a16:creationId xmlns:a16="http://schemas.microsoft.com/office/drawing/2014/main" id="{88A7AC67-758D-102A-136E-FE34D555E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860784" y="4799540"/>
            <a:ext cx="409887" cy="419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8EF1128E-722D-920E-6D31-02193D178E3A}"/>
              </a:ext>
            </a:extLst>
          </p:cNvPr>
          <p:cNvSpPr/>
          <p:nvPr/>
        </p:nvSpPr>
        <p:spPr>
          <a:xfrm>
            <a:off x="8696445" y="4904653"/>
            <a:ext cx="409887" cy="3161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B9368DD-4B4C-F01E-9752-C7EBC024D428}"/>
              </a:ext>
            </a:extLst>
          </p:cNvPr>
          <p:cNvGrpSpPr/>
          <p:nvPr/>
        </p:nvGrpSpPr>
        <p:grpSpPr>
          <a:xfrm flipH="1">
            <a:off x="4499624" y="4262881"/>
            <a:ext cx="483056" cy="262636"/>
            <a:chOff x="2055369" y="4706714"/>
            <a:chExt cx="483056" cy="262636"/>
          </a:xfrm>
        </p:grpSpPr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9AC79B1D-F591-7225-5B03-76D7FBFF3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9108" y="4749272"/>
              <a:ext cx="327883" cy="220078"/>
              <a:chOff x="1920" y="1248"/>
              <a:chExt cx="912" cy="856"/>
            </a:xfrm>
          </p:grpSpPr>
          <p:grpSp>
            <p:nvGrpSpPr>
              <p:cNvPr id="44" name="Group 18">
                <a:extLst>
                  <a:ext uri="{FF2B5EF4-FFF2-40B4-BE49-F238E27FC236}">
                    <a16:creationId xmlns:a16="http://schemas.microsoft.com/office/drawing/2014/main" id="{1E8D120D-1BD3-31B6-D421-8AA70398EC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0" y="1248"/>
                <a:ext cx="912" cy="856"/>
                <a:chOff x="2880" y="1304"/>
                <a:chExt cx="912" cy="856"/>
              </a:xfrm>
            </p:grpSpPr>
            <p:pic>
              <p:nvPicPr>
                <p:cNvPr id="69" name="Picture 19" descr="32">
                  <a:extLst>
                    <a:ext uri="{FF2B5EF4-FFF2-40B4-BE49-F238E27FC236}">
                      <a16:creationId xmlns:a16="http://schemas.microsoft.com/office/drawing/2014/main" id="{297E2028-EB9C-DD29-33D3-1895408B7C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70" name="Picture 20" descr="32">
                  <a:extLst>
                    <a:ext uri="{FF2B5EF4-FFF2-40B4-BE49-F238E27FC236}">
                      <a16:creationId xmlns:a16="http://schemas.microsoft.com/office/drawing/2014/main" id="{E7F5D72A-291A-DF06-DE70-9F84267BA3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02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71" name="Picture 21" descr="32">
                  <a:extLst>
                    <a:ext uri="{FF2B5EF4-FFF2-40B4-BE49-F238E27FC236}">
                      <a16:creationId xmlns:a16="http://schemas.microsoft.com/office/drawing/2014/main" id="{933AA85D-D2D8-098A-D5E3-309DE2B024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72" name="Picture 22" descr="32">
                  <a:extLst>
                    <a:ext uri="{FF2B5EF4-FFF2-40B4-BE49-F238E27FC236}">
                      <a16:creationId xmlns:a16="http://schemas.microsoft.com/office/drawing/2014/main" id="{8DAE424E-BD84-7583-6949-31D7F3AC20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04"/>
                  <a:ext cx="912" cy="70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45" name="Group 23">
                <a:extLst>
                  <a:ext uri="{FF2B5EF4-FFF2-40B4-BE49-F238E27FC236}">
                    <a16:creationId xmlns:a16="http://schemas.microsoft.com/office/drawing/2014/main" id="{85335A31-FA3B-6FDD-C2AC-289B8A115D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" y="1437"/>
                <a:ext cx="559" cy="314"/>
                <a:chOff x="1407" y="3329"/>
                <a:chExt cx="286" cy="107"/>
              </a:xfrm>
            </p:grpSpPr>
            <p:grpSp>
              <p:nvGrpSpPr>
                <p:cNvPr id="51" name="Group 24">
                  <a:extLst>
                    <a:ext uri="{FF2B5EF4-FFF2-40B4-BE49-F238E27FC236}">
                      <a16:creationId xmlns:a16="http://schemas.microsoft.com/office/drawing/2014/main" id="{8EEE99C1-0E94-0D9E-AC71-F4D33A8A20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7" y="3329"/>
                  <a:ext cx="283" cy="104"/>
                  <a:chOff x="1407" y="3329"/>
                  <a:chExt cx="283" cy="104"/>
                </a:xfrm>
              </p:grpSpPr>
              <p:sp>
                <p:nvSpPr>
                  <p:cNvPr id="61" name="Freeform 25">
                    <a:extLst>
                      <a:ext uri="{FF2B5EF4-FFF2-40B4-BE49-F238E27FC236}">
                        <a16:creationId xmlns:a16="http://schemas.microsoft.com/office/drawing/2014/main" id="{C1171E63-59A9-6F62-4EB6-3C7DE2B0C4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62" name="Freeform 26">
                    <a:extLst>
                      <a:ext uri="{FF2B5EF4-FFF2-40B4-BE49-F238E27FC236}">
                        <a16:creationId xmlns:a16="http://schemas.microsoft.com/office/drawing/2014/main" id="{03DDDB40-51A1-0BB2-6112-63F2DE2250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63" name="Freeform 27">
                    <a:extLst>
                      <a:ext uri="{FF2B5EF4-FFF2-40B4-BE49-F238E27FC236}">
                        <a16:creationId xmlns:a16="http://schemas.microsoft.com/office/drawing/2014/main" id="{0DC93400-96B5-2B63-26CD-59B4D707ED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64" name="Freeform 28">
                    <a:extLst>
                      <a:ext uri="{FF2B5EF4-FFF2-40B4-BE49-F238E27FC236}">
                        <a16:creationId xmlns:a16="http://schemas.microsoft.com/office/drawing/2014/main" id="{9E746D38-B8DB-D796-5AEA-5268143996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65" name="Freeform 29">
                    <a:extLst>
                      <a:ext uri="{FF2B5EF4-FFF2-40B4-BE49-F238E27FC236}">
                        <a16:creationId xmlns:a16="http://schemas.microsoft.com/office/drawing/2014/main" id="{430F5184-CCD3-41E9-CA92-C630BE68C0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66" name="Freeform 30">
                    <a:extLst>
                      <a:ext uri="{FF2B5EF4-FFF2-40B4-BE49-F238E27FC236}">
                        <a16:creationId xmlns:a16="http://schemas.microsoft.com/office/drawing/2014/main" id="{930A82A8-78F1-AD53-A8DB-A52F169C08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67" name="Freeform 31">
                    <a:extLst>
                      <a:ext uri="{FF2B5EF4-FFF2-40B4-BE49-F238E27FC236}">
                        <a16:creationId xmlns:a16="http://schemas.microsoft.com/office/drawing/2014/main" id="{DB9B64DC-3256-F3F8-41B8-9770C80ABC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68" name="Freeform 32">
                    <a:extLst>
                      <a:ext uri="{FF2B5EF4-FFF2-40B4-BE49-F238E27FC236}">
                        <a16:creationId xmlns:a16="http://schemas.microsoft.com/office/drawing/2014/main" id="{9C86971C-B8BC-AFA6-E61A-151A8B0C68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  <p:grpSp>
              <p:nvGrpSpPr>
                <p:cNvPr id="52" name="Group 33">
                  <a:extLst>
                    <a:ext uri="{FF2B5EF4-FFF2-40B4-BE49-F238E27FC236}">
                      <a16:creationId xmlns:a16="http://schemas.microsoft.com/office/drawing/2014/main" id="{3D38ACFF-9B52-8767-16CA-ED520761B2B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9" y="3332"/>
                  <a:ext cx="284" cy="104"/>
                  <a:chOff x="1409" y="3332"/>
                  <a:chExt cx="284" cy="104"/>
                </a:xfrm>
              </p:grpSpPr>
              <p:sp>
                <p:nvSpPr>
                  <p:cNvPr id="53" name="Freeform 34">
                    <a:extLst>
                      <a:ext uri="{FF2B5EF4-FFF2-40B4-BE49-F238E27FC236}">
                        <a16:creationId xmlns:a16="http://schemas.microsoft.com/office/drawing/2014/main" id="{257E7A11-6F1B-BF75-905A-3D1E177CE4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54" name="Freeform 35">
                    <a:extLst>
                      <a:ext uri="{FF2B5EF4-FFF2-40B4-BE49-F238E27FC236}">
                        <a16:creationId xmlns:a16="http://schemas.microsoft.com/office/drawing/2014/main" id="{CD33B578-55FB-372D-9AD4-9B3408F2DA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55" name="Freeform 36">
                    <a:extLst>
                      <a:ext uri="{FF2B5EF4-FFF2-40B4-BE49-F238E27FC236}">
                        <a16:creationId xmlns:a16="http://schemas.microsoft.com/office/drawing/2014/main" id="{785BD8B0-3128-182B-22D5-27CB810D64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56" name="Freeform 37">
                    <a:extLst>
                      <a:ext uri="{FF2B5EF4-FFF2-40B4-BE49-F238E27FC236}">
                        <a16:creationId xmlns:a16="http://schemas.microsoft.com/office/drawing/2014/main" id="{7D93BD60-ED27-C351-E1CF-43D595AB55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57" name="Freeform 38">
                    <a:extLst>
                      <a:ext uri="{FF2B5EF4-FFF2-40B4-BE49-F238E27FC236}">
                        <a16:creationId xmlns:a16="http://schemas.microsoft.com/office/drawing/2014/main" id="{8262026C-CD7A-C595-C466-5FD1FEABC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58" name="Freeform 39">
                    <a:extLst>
                      <a:ext uri="{FF2B5EF4-FFF2-40B4-BE49-F238E27FC236}">
                        <a16:creationId xmlns:a16="http://schemas.microsoft.com/office/drawing/2014/main" id="{BE088336-4AC4-5ABA-9ACF-E01D5E4144E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59" name="Freeform 40">
                    <a:extLst>
                      <a:ext uri="{FF2B5EF4-FFF2-40B4-BE49-F238E27FC236}">
                        <a16:creationId xmlns:a16="http://schemas.microsoft.com/office/drawing/2014/main" id="{AB695F0D-0D29-8664-29CC-D94586F27F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2" y="3391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60" name="Freeform 41">
                    <a:extLst>
                      <a:ext uri="{FF2B5EF4-FFF2-40B4-BE49-F238E27FC236}">
                        <a16:creationId xmlns:a16="http://schemas.microsoft.com/office/drawing/2014/main" id="{0856A3EF-D315-9EB3-1678-680ECB26D0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3" y="3390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</p:grpSp>
          <p:grpSp>
            <p:nvGrpSpPr>
              <p:cNvPr id="46" name="Group 42">
                <a:extLst>
                  <a:ext uri="{FF2B5EF4-FFF2-40B4-BE49-F238E27FC236}">
                    <a16:creationId xmlns:a16="http://schemas.microsoft.com/office/drawing/2014/main" id="{4402091E-5212-7D2C-391E-33673AB229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4" y="1842"/>
                <a:ext cx="489" cy="126"/>
                <a:chOff x="2229" y="1842"/>
                <a:chExt cx="334" cy="126"/>
              </a:xfrm>
            </p:grpSpPr>
            <p:sp>
              <p:nvSpPr>
                <p:cNvPr id="47" name="Freeform 43">
                  <a:extLst>
                    <a:ext uri="{FF2B5EF4-FFF2-40B4-BE49-F238E27FC236}">
                      <a16:creationId xmlns:a16="http://schemas.microsoft.com/office/drawing/2014/main" id="{21F4A9FF-34E0-2B98-87B4-4013C72A00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48" name="Freeform 44">
                  <a:extLst>
                    <a:ext uri="{FF2B5EF4-FFF2-40B4-BE49-F238E27FC236}">
                      <a16:creationId xmlns:a16="http://schemas.microsoft.com/office/drawing/2014/main" id="{55B41060-0824-4935-078D-ED95BC35B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49" name="Freeform 45">
                  <a:extLst>
                    <a:ext uri="{FF2B5EF4-FFF2-40B4-BE49-F238E27FC236}">
                      <a16:creationId xmlns:a16="http://schemas.microsoft.com/office/drawing/2014/main" id="{1273A984-FD54-26DB-9EC9-93385D91F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50" name="Freeform 46">
                  <a:extLst>
                    <a:ext uri="{FF2B5EF4-FFF2-40B4-BE49-F238E27FC236}">
                      <a16:creationId xmlns:a16="http://schemas.microsoft.com/office/drawing/2014/main" id="{17C5C52A-6629-A22D-E929-C18EE717AC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</p:grpSp>
        <p:pic>
          <p:nvPicPr>
            <p:cNvPr id="43" name="Picture 109" descr="2">
              <a:extLst>
                <a:ext uri="{FF2B5EF4-FFF2-40B4-BE49-F238E27FC236}">
                  <a16:creationId xmlns:a16="http://schemas.microsoft.com/office/drawing/2014/main" id="{C89CB2DB-354C-C674-8C11-71A34C013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172561" flipH="1">
              <a:off x="2055369" y="4706714"/>
              <a:ext cx="483056" cy="143322"/>
            </a:xfrm>
            <a:prstGeom prst="rect">
              <a:avLst/>
            </a:prstGeom>
            <a:noFill/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3754C6D-42D0-D6C8-7D7B-22E19F74D1E3}"/>
              </a:ext>
            </a:extLst>
          </p:cNvPr>
          <p:cNvGrpSpPr/>
          <p:nvPr/>
        </p:nvGrpSpPr>
        <p:grpSpPr>
          <a:xfrm flipH="1">
            <a:off x="5626511" y="4426299"/>
            <a:ext cx="483056" cy="220778"/>
            <a:chOff x="2072348" y="4748572"/>
            <a:chExt cx="483056" cy="220778"/>
          </a:xfrm>
        </p:grpSpPr>
        <p:grpSp>
          <p:nvGrpSpPr>
            <p:cNvPr id="74" name="Group 17">
              <a:extLst>
                <a:ext uri="{FF2B5EF4-FFF2-40B4-BE49-F238E27FC236}">
                  <a16:creationId xmlns:a16="http://schemas.microsoft.com/office/drawing/2014/main" id="{4C80EE4E-F79B-6739-B212-58F0DBD466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9108" y="4749272"/>
              <a:ext cx="327883" cy="220078"/>
              <a:chOff x="1920" y="1248"/>
              <a:chExt cx="912" cy="856"/>
            </a:xfrm>
          </p:grpSpPr>
          <p:grpSp>
            <p:nvGrpSpPr>
              <p:cNvPr id="76" name="Group 18">
                <a:extLst>
                  <a:ext uri="{FF2B5EF4-FFF2-40B4-BE49-F238E27FC236}">
                    <a16:creationId xmlns:a16="http://schemas.microsoft.com/office/drawing/2014/main" id="{40A557F0-8A07-FA9E-7162-3FF173F1AB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0" y="1248"/>
                <a:ext cx="912" cy="856"/>
                <a:chOff x="2880" y="1304"/>
                <a:chExt cx="912" cy="856"/>
              </a:xfrm>
            </p:grpSpPr>
            <p:pic>
              <p:nvPicPr>
                <p:cNvPr id="101" name="Picture 19" descr="32">
                  <a:extLst>
                    <a:ext uri="{FF2B5EF4-FFF2-40B4-BE49-F238E27FC236}">
                      <a16:creationId xmlns:a16="http://schemas.microsoft.com/office/drawing/2014/main" id="{EE209EAF-82E7-255D-259E-9CBF940A77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2" name="Picture 20" descr="32">
                  <a:extLst>
                    <a:ext uri="{FF2B5EF4-FFF2-40B4-BE49-F238E27FC236}">
                      <a16:creationId xmlns:a16="http://schemas.microsoft.com/office/drawing/2014/main" id="{5C54E801-7AFE-74CE-210E-4C3C58263C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02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" name="Picture 21" descr="32">
                  <a:extLst>
                    <a:ext uri="{FF2B5EF4-FFF2-40B4-BE49-F238E27FC236}">
                      <a16:creationId xmlns:a16="http://schemas.microsoft.com/office/drawing/2014/main" id="{03B09E1E-2D34-5350-976D-C0250CEAAE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" name="Picture 22" descr="32">
                  <a:extLst>
                    <a:ext uri="{FF2B5EF4-FFF2-40B4-BE49-F238E27FC236}">
                      <a16:creationId xmlns:a16="http://schemas.microsoft.com/office/drawing/2014/main" id="{A11116AF-D248-F212-2825-14F5BAB56E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04"/>
                  <a:ext cx="912" cy="70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77" name="Group 23">
                <a:extLst>
                  <a:ext uri="{FF2B5EF4-FFF2-40B4-BE49-F238E27FC236}">
                    <a16:creationId xmlns:a16="http://schemas.microsoft.com/office/drawing/2014/main" id="{35BB286C-4931-515E-FA84-076D989CA9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" y="1437"/>
                <a:ext cx="559" cy="314"/>
                <a:chOff x="1407" y="3329"/>
                <a:chExt cx="286" cy="107"/>
              </a:xfrm>
            </p:grpSpPr>
            <p:grpSp>
              <p:nvGrpSpPr>
                <p:cNvPr id="83" name="Group 24">
                  <a:extLst>
                    <a:ext uri="{FF2B5EF4-FFF2-40B4-BE49-F238E27FC236}">
                      <a16:creationId xmlns:a16="http://schemas.microsoft.com/office/drawing/2014/main" id="{0970D20B-114F-AAD8-809E-5B1A97E13E7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7" y="3329"/>
                  <a:ext cx="283" cy="104"/>
                  <a:chOff x="1407" y="3329"/>
                  <a:chExt cx="283" cy="104"/>
                </a:xfrm>
              </p:grpSpPr>
              <p:sp>
                <p:nvSpPr>
                  <p:cNvPr id="93" name="Freeform 25">
                    <a:extLst>
                      <a:ext uri="{FF2B5EF4-FFF2-40B4-BE49-F238E27FC236}">
                        <a16:creationId xmlns:a16="http://schemas.microsoft.com/office/drawing/2014/main" id="{325A0C6A-6338-4B97-CB29-70F69B572C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94" name="Freeform 26">
                    <a:extLst>
                      <a:ext uri="{FF2B5EF4-FFF2-40B4-BE49-F238E27FC236}">
                        <a16:creationId xmlns:a16="http://schemas.microsoft.com/office/drawing/2014/main" id="{3C019EF5-A790-C4AB-80D5-795602A12A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95" name="Freeform 27">
                    <a:extLst>
                      <a:ext uri="{FF2B5EF4-FFF2-40B4-BE49-F238E27FC236}">
                        <a16:creationId xmlns:a16="http://schemas.microsoft.com/office/drawing/2014/main" id="{E5901F8E-5238-E871-DAD0-8826C4FCB3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96" name="Freeform 28">
                    <a:extLst>
                      <a:ext uri="{FF2B5EF4-FFF2-40B4-BE49-F238E27FC236}">
                        <a16:creationId xmlns:a16="http://schemas.microsoft.com/office/drawing/2014/main" id="{C46E0EF8-6C0B-5964-1987-3BDBB26097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97" name="Freeform 29">
                    <a:extLst>
                      <a:ext uri="{FF2B5EF4-FFF2-40B4-BE49-F238E27FC236}">
                        <a16:creationId xmlns:a16="http://schemas.microsoft.com/office/drawing/2014/main" id="{23BBDF2D-35DA-ED97-C990-0CE89BED7A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98" name="Freeform 30">
                    <a:extLst>
                      <a:ext uri="{FF2B5EF4-FFF2-40B4-BE49-F238E27FC236}">
                        <a16:creationId xmlns:a16="http://schemas.microsoft.com/office/drawing/2014/main" id="{8B61B076-6B08-CA5B-DD66-E9BA1DAAC7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99" name="Freeform 31">
                    <a:extLst>
                      <a:ext uri="{FF2B5EF4-FFF2-40B4-BE49-F238E27FC236}">
                        <a16:creationId xmlns:a16="http://schemas.microsoft.com/office/drawing/2014/main" id="{AFBDDB47-2B3D-CD60-F184-D4F0A28C33D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00" name="Freeform 32">
                    <a:extLst>
                      <a:ext uri="{FF2B5EF4-FFF2-40B4-BE49-F238E27FC236}">
                        <a16:creationId xmlns:a16="http://schemas.microsoft.com/office/drawing/2014/main" id="{D71750D5-1242-F711-F1D7-A0755F6150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  <p:grpSp>
              <p:nvGrpSpPr>
                <p:cNvPr id="84" name="Group 33">
                  <a:extLst>
                    <a:ext uri="{FF2B5EF4-FFF2-40B4-BE49-F238E27FC236}">
                      <a16:creationId xmlns:a16="http://schemas.microsoft.com/office/drawing/2014/main" id="{0F73BB09-1136-C74C-C6E9-A00A583E44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9" y="3332"/>
                  <a:ext cx="284" cy="104"/>
                  <a:chOff x="1409" y="3332"/>
                  <a:chExt cx="284" cy="104"/>
                </a:xfrm>
              </p:grpSpPr>
              <p:sp>
                <p:nvSpPr>
                  <p:cNvPr id="85" name="Freeform 34">
                    <a:extLst>
                      <a:ext uri="{FF2B5EF4-FFF2-40B4-BE49-F238E27FC236}">
                        <a16:creationId xmlns:a16="http://schemas.microsoft.com/office/drawing/2014/main" id="{5271936F-9259-3361-D415-C231B2EEE0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86" name="Freeform 35">
                    <a:extLst>
                      <a:ext uri="{FF2B5EF4-FFF2-40B4-BE49-F238E27FC236}">
                        <a16:creationId xmlns:a16="http://schemas.microsoft.com/office/drawing/2014/main" id="{682D12D0-88C1-5119-024B-08EB119D72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87" name="Freeform 36">
                    <a:extLst>
                      <a:ext uri="{FF2B5EF4-FFF2-40B4-BE49-F238E27FC236}">
                        <a16:creationId xmlns:a16="http://schemas.microsoft.com/office/drawing/2014/main" id="{433DB9C2-22D8-2F5A-76DE-BAD3B57DB3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88" name="Freeform 37">
                    <a:extLst>
                      <a:ext uri="{FF2B5EF4-FFF2-40B4-BE49-F238E27FC236}">
                        <a16:creationId xmlns:a16="http://schemas.microsoft.com/office/drawing/2014/main" id="{E0C9ABB2-F612-0430-D49A-7DB1AFD2BC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89" name="Freeform 38">
                    <a:extLst>
                      <a:ext uri="{FF2B5EF4-FFF2-40B4-BE49-F238E27FC236}">
                        <a16:creationId xmlns:a16="http://schemas.microsoft.com/office/drawing/2014/main" id="{D10E82E9-AEC4-BF92-35E0-BAABEFADA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90" name="Freeform 39">
                    <a:extLst>
                      <a:ext uri="{FF2B5EF4-FFF2-40B4-BE49-F238E27FC236}">
                        <a16:creationId xmlns:a16="http://schemas.microsoft.com/office/drawing/2014/main" id="{F8B90196-0C88-C439-AC86-2EE4238EE2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91" name="Freeform 40">
                    <a:extLst>
                      <a:ext uri="{FF2B5EF4-FFF2-40B4-BE49-F238E27FC236}">
                        <a16:creationId xmlns:a16="http://schemas.microsoft.com/office/drawing/2014/main" id="{78239694-E79B-3E6F-3698-04B5ACAA3E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2" y="3391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92" name="Freeform 41">
                    <a:extLst>
                      <a:ext uri="{FF2B5EF4-FFF2-40B4-BE49-F238E27FC236}">
                        <a16:creationId xmlns:a16="http://schemas.microsoft.com/office/drawing/2014/main" id="{221782EC-F511-0579-2CD3-70E8DC58ED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3" y="3390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</p:grpSp>
          <p:grpSp>
            <p:nvGrpSpPr>
              <p:cNvPr id="78" name="Group 42">
                <a:extLst>
                  <a:ext uri="{FF2B5EF4-FFF2-40B4-BE49-F238E27FC236}">
                    <a16:creationId xmlns:a16="http://schemas.microsoft.com/office/drawing/2014/main" id="{95D59F33-00DE-32AE-DDDB-EB56DF813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4" y="1842"/>
                <a:ext cx="489" cy="126"/>
                <a:chOff x="2229" y="1842"/>
                <a:chExt cx="334" cy="126"/>
              </a:xfrm>
            </p:grpSpPr>
            <p:sp>
              <p:nvSpPr>
                <p:cNvPr id="79" name="Freeform 43">
                  <a:extLst>
                    <a:ext uri="{FF2B5EF4-FFF2-40B4-BE49-F238E27FC236}">
                      <a16:creationId xmlns:a16="http://schemas.microsoft.com/office/drawing/2014/main" id="{A717B208-886F-BE3A-FB28-4084C9C65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80" name="Freeform 44">
                  <a:extLst>
                    <a:ext uri="{FF2B5EF4-FFF2-40B4-BE49-F238E27FC236}">
                      <a16:creationId xmlns:a16="http://schemas.microsoft.com/office/drawing/2014/main" id="{BA3E11B4-630A-5222-2F3F-2F610A6B1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81" name="Freeform 45">
                  <a:extLst>
                    <a:ext uri="{FF2B5EF4-FFF2-40B4-BE49-F238E27FC236}">
                      <a16:creationId xmlns:a16="http://schemas.microsoft.com/office/drawing/2014/main" id="{3764D399-0F17-6212-A17E-289BF67C2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82" name="Freeform 46">
                  <a:extLst>
                    <a:ext uri="{FF2B5EF4-FFF2-40B4-BE49-F238E27FC236}">
                      <a16:creationId xmlns:a16="http://schemas.microsoft.com/office/drawing/2014/main" id="{36273D53-A8C2-79AF-D518-EEF3D43DB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</p:grpSp>
        <p:pic>
          <p:nvPicPr>
            <p:cNvPr id="75" name="Picture 109" descr="2">
              <a:extLst>
                <a:ext uri="{FF2B5EF4-FFF2-40B4-BE49-F238E27FC236}">
                  <a16:creationId xmlns:a16="http://schemas.microsoft.com/office/drawing/2014/main" id="{4575F93D-5031-D80C-9B11-8EA2391A3B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172561" flipH="1">
              <a:off x="2072348" y="4748572"/>
              <a:ext cx="483056" cy="143322"/>
            </a:xfrm>
            <a:prstGeom prst="rect">
              <a:avLst/>
            </a:prstGeom>
            <a:noFill/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B426D2B-1DE0-32CF-EE67-AA6D9AB3AB9C}"/>
              </a:ext>
            </a:extLst>
          </p:cNvPr>
          <p:cNvGrpSpPr/>
          <p:nvPr/>
        </p:nvGrpSpPr>
        <p:grpSpPr>
          <a:xfrm flipH="1">
            <a:off x="6551532" y="3957744"/>
            <a:ext cx="483056" cy="262636"/>
            <a:chOff x="2055369" y="4706714"/>
            <a:chExt cx="483056" cy="262636"/>
          </a:xfrm>
        </p:grpSpPr>
        <p:grpSp>
          <p:nvGrpSpPr>
            <p:cNvPr id="106" name="Group 17">
              <a:extLst>
                <a:ext uri="{FF2B5EF4-FFF2-40B4-BE49-F238E27FC236}">
                  <a16:creationId xmlns:a16="http://schemas.microsoft.com/office/drawing/2014/main" id="{448802D0-55EE-4BE2-51F8-7817FB21E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9108" y="4749272"/>
              <a:ext cx="327883" cy="220078"/>
              <a:chOff x="1920" y="1248"/>
              <a:chExt cx="912" cy="856"/>
            </a:xfrm>
          </p:grpSpPr>
          <p:grpSp>
            <p:nvGrpSpPr>
              <p:cNvPr id="108" name="Group 18">
                <a:extLst>
                  <a:ext uri="{FF2B5EF4-FFF2-40B4-BE49-F238E27FC236}">
                    <a16:creationId xmlns:a16="http://schemas.microsoft.com/office/drawing/2014/main" id="{072CCBEC-D069-1E57-6241-15B26775BA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0" y="1248"/>
                <a:ext cx="912" cy="856"/>
                <a:chOff x="2880" y="1304"/>
                <a:chExt cx="912" cy="856"/>
              </a:xfrm>
            </p:grpSpPr>
            <p:pic>
              <p:nvPicPr>
                <p:cNvPr id="133" name="Picture 19" descr="32">
                  <a:extLst>
                    <a:ext uri="{FF2B5EF4-FFF2-40B4-BE49-F238E27FC236}">
                      <a16:creationId xmlns:a16="http://schemas.microsoft.com/office/drawing/2014/main" id="{E8A57B32-4AF2-E462-75E0-C23B2C9F6A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4" name="Picture 20" descr="32">
                  <a:extLst>
                    <a:ext uri="{FF2B5EF4-FFF2-40B4-BE49-F238E27FC236}">
                      <a16:creationId xmlns:a16="http://schemas.microsoft.com/office/drawing/2014/main" id="{FE4FA786-C181-5AF9-EC34-DDB4AF184F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02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5" name="Picture 21" descr="32">
                  <a:extLst>
                    <a:ext uri="{FF2B5EF4-FFF2-40B4-BE49-F238E27FC236}">
                      <a16:creationId xmlns:a16="http://schemas.microsoft.com/office/drawing/2014/main" id="{3D4FAC5E-FBB6-6559-5258-651034E6DC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6" name="Picture 22" descr="32">
                  <a:extLst>
                    <a:ext uri="{FF2B5EF4-FFF2-40B4-BE49-F238E27FC236}">
                      <a16:creationId xmlns:a16="http://schemas.microsoft.com/office/drawing/2014/main" id="{93B1A35A-1450-3A8D-67D8-AE38CA4D6E0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04"/>
                  <a:ext cx="912" cy="70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09" name="Group 23">
                <a:extLst>
                  <a:ext uri="{FF2B5EF4-FFF2-40B4-BE49-F238E27FC236}">
                    <a16:creationId xmlns:a16="http://schemas.microsoft.com/office/drawing/2014/main" id="{6B30EEF3-52F1-D0F5-EC71-6CEAF788E4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" y="1437"/>
                <a:ext cx="559" cy="314"/>
                <a:chOff x="1407" y="3329"/>
                <a:chExt cx="286" cy="107"/>
              </a:xfrm>
            </p:grpSpPr>
            <p:grpSp>
              <p:nvGrpSpPr>
                <p:cNvPr id="115" name="Group 24">
                  <a:extLst>
                    <a:ext uri="{FF2B5EF4-FFF2-40B4-BE49-F238E27FC236}">
                      <a16:creationId xmlns:a16="http://schemas.microsoft.com/office/drawing/2014/main" id="{1C059E12-FA0A-7372-2FCA-8999F831BC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7" y="3329"/>
                  <a:ext cx="283" cy="104"/>
                  <a:chOff x="1407" y="3329"/>
                  <a:chExt cx="283" cy="104"/>
                </a:xfrm>
              </p:grpSpPr>
              <p:sp>
                <p:nvSpPr>
                  <p:cNvPr id="125" name="Freeform 25">
                    <a:extLst>
                      <a:ext uri="{FF2B5EF4-FFF2-40B4-BE49-F238E27FC236}">
                        <a16:creationId xmlns:a16="http://schemas.microsoft.com/office/drawing/2014/main" id="{D565CDA3-39BC-3AE9-29AD-4DF137047E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26" name="Freeform 26">
                    <a:extLst>
                      <a:ext uri="{FF2B5EF4-FFF2-40B4-BE49-F238E27FC236}">
                        <a16:creationId xmlns:a16="http://schemas.microsoft.com/office/drawing/2014/main" id="{EB1D97A6-08E6-9068-DFDE-932E549C6D1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27" name="Freeform 27">
                    <a:extLst>
                      <a:ext uri="{FF2B5EF4-FFF2-40B4-BE49-F238E27FC236}">
                        <a16:creationId xmlns:a16="http://schemas.microsoft.com/office/drawing/2014/main" id="{C97FAA17-F164-C200-94CF-0943244B63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28" name="Freeform 28">
                    <a:extLst>
                      <a:ext uri="{FF2B5EF4-FFF2-40B4-BE49-F238E27FC236}">
                        <a16:creationId xmlns:a16="http://schemas.microsoft.com/office/drawing/2014/main" id="{65A12D97-8CC5-76AC-F947-9B4DB1D43B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29" name="Freeform 29">
                    <a:extLst>
                      <a:ext uri="{FF2B5EF4-FFF2-40B4-BE49-F238E27FC236}">
                        <a16:creationId xmlns:a16="http://schemas.microsoft.com/office/drawing/2014/main" id="{739D9647-0724-09D3-6D44-6CC88F2D2D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30" name="Freeform 30">
                    <a:extLst>
                      <a:ext uri="{FF2B5EF4-FFF2-40B4-BE49-F238E27FC236}">
                        <a16:creationId xmlns:a16="http://schemas.microsoft.com/office/drawing/2014/main" id="{A42376C9-53C6-8BFF-083B-0EEEC9AA46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31" name="Freeform 31">
                    <a:extLst>
                      <a:ext uri="{FF2B5EF4-FFF2-40B4-BE49-F238E27FC236}">
                        <a16:creationId xmlns:a16="http://schemas.microsoft.com/office/drawing/2014/main" id="{9185E1BA-ADFF-358D-B90F-15F4DC8823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32" name="Freeform 32">
                    <a:extLst>
                      <a:ext uri="{FF2B5EF4-FFF2-40B4-BE49-F238E27FC236}">
                        <a16:creationId xmlns:a16="http://schemas.microsoft.com/office/drawing/2014/main" id="{101D1777-2064-2282-8B79-30F0CC8018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  <p:grpSp>
              <p:nvGrpSpPr>
                <p:cNvPr id="116" name="Group 33">
                  <a:extLst>
                    <a:ext uri="{FF2B5EF4-FFF2-40B4-BE49-F238E27FC236}">
                      <a16:creationId xmlns:a16="http://schemas.microsoft.com/office/drawing/2014/main" id="{F0EA0A05-0051-4CB0-E140-A9D3CA9E8D6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9" y="3332"/>
                  <a:ext cx="284" cy="104"/>
                  <a:chOff x="1409" y="3332"/>
                  <a:chExt cx="284" cy="104"/>
                </a:xfrm>
              </p:grpSpPr>
              <p:sp>
                <p:nvSpPr>
                  <p:cNvPr id="117" name="Freeform 34">
                    <a:extLst>
                      <a:ext uri="{FF2B5EF4-FFF2-40B4-BE49-F238E27FC236}">
                        <a16:creationId xmlns:a16="http://schemas.microsoft.com/office/drawing/2014/main" id="{6DBBCCB2-6BCE-D3B8-3B42-AC166318CE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18" name="Freeform 35">
                    <a:extLst>
                      <a:ext uri="{FF2B5EF4-FFF2-40B4-BE49-F238E27FC236}">
                        <a16:creationId xmlns:a16="http://schemas.microsoft.com/office/drawing/2014/main" id="{C04E283F-512F-0D85-8D51-703FCA036C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19" name="Freeform 36">
                    <a:extLst>
                      <a:ext uri="{FF2B5EF4-FFF2-40B4-BE49-F238E27FC236}">
                        <a16:creationId xmlns:a16="http://schemas.microsoft.com/office/drawing/2014/main" id="{5A99D4AB-E297-72B3-7151-095307CD11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20" name="Freeform 37">
                    <a:extLst>
                      <a:ext uri="{FF2B5EF4-FFF2-40B4-BE49-F238E27FC236}">
                        <a16:creationId xmlns:a16="http://schemas.microsoft.com/office/drawing/2014/main" id="{ED2625F8-6688-C9A8-3BBE-16A0FBA473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21" name="Freeform 38">
                    <a:extLst>
                      <a:ext uri="{FF2B5EF4-FFF2-40B4-BE49-F238E27FC236}">
                        <a16:creationId xmlns:a16="http://schemas.microsoft.com/office/drawing/2014/main" id="{ADF0AA11-4D1D-B08A-1249-7512C821BF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22" name="Freeform 39">
                    <a:extLst>
                      <a:ext uri="{FF2B5EF4-FFF2-40B4-BE49-F238E27FC236}">
                        <a16:creationId xmlns:a16="http://schemas.microsoft.com/office/drawing/2014/main" id="{AEC4F144-4901-2FB5-36BB-C1E61ACFA1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23" name="Freeform 40">
                    <a:extLst>
                      <a:ext uri="{FF2B5EF4-FFF2-40B4-BE49-F238E27FC236}">
                        <a16:creationId xmlns:a16="http://schemas.microsoft.com/office/drawing/2014/main" id="{A6723AD5-CA00-EEA1-B91B-0630578EE3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2" y="3391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24" name="Freeform 41">
                    <a:extLst>
                      <a:ext uri="{FF2B5EF4-FFF2-40B4-BE49-F238E27FC236}">
                        <a16:creationId xmlns:a16="http://schemas.microsoft.com/office/drawing/2014/main" id="{AAD80DC8-A58A-245F-12AA-8C53113E69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3" y="3390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</p:grpSp>
          <p:grpSp>
            <p:nvGrpSpPr>
              <p:cNvPr id="110" name="Group 42">
                <a:extLst>
                  <a:ext uri="{FF2B5EF4-FFF2-40B4-BE49-F238E27FC236}">
                    <a16:creationId xmlns:a16="http://schemas.microsoft.com/office/drawing/2014/main" id="{569B869D-FA5E-8A86-78CF-E9F1924368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4" y="1842"/>
                <a:ext cx="489" cy="126"/>
                <a:chOff x="2229" y="1842"/>
                <a:chExt cx="334" cy="126"/>
              </a:xfrm>
            </p:grpSpPr>
            <p:sp>
              <p:nvSpPr>
                <p:cNvPr id="111" name="Freeform 43">
                  <a:extLst>
                    <a:ext uri="{FF2B5EF4-FFF2-40B4-BE49-F238E27FC236}">
                      <a16:creationId xmlns:a16="http://schemas.microsoft.com/office/drawing/2014/main" id="{DEE3A10E-BF6A-2CEF-0CD7-1C61082C73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12" name="Freeform 44">
                  <a:extLst>
                    <a:ext uri="{FF2B5EF4-FFF2-40B4-BE49-F238E27FC236}">
                      <a16:creationId xmlns:a16="http://schemas.microsoft.com/office/drawing/2014/main" id="{1FF951E0-ECBA-4979-9A5C-55DD07AFC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13" name="Freeform 45">
                  <a:extLst>
                    <a:ext uri="{FF2B5EF4-FFF2-40B4-BE49-F238E27FC236}">
                      <a16:creationId xmlns:a16="http://schemas.microsoft.com/office/drawing/2014/main" id="{8BC99BE4-CFCD-DE7D-DAB5-E238BABBE5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14" name="Freeform 46">
                  <a:extLst>
                    <a:ext uri="{FF2B5EF4-FFF2-40B4-BE49-F238E27FC236}">
                      <a16:creationId xmlns:a16="http://schemas.microsoft.com/office/drawing/2014/main" id="{9A7BBF85-2B62-86DA-36D6-719CDCC29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</p:grpSp>
        <p:pic>
          <p:nvPicPr>
            <p:cNvPr id="107" name="Picture 109" descr="2">
              <a:extLst>
                <a:ext uri="{FF2B5EF4-FFF2-40B4-BE49-F238E27FC236}">
                  <a16:creationId xmlns:a16="http://schemas.microsoft.com/office/drawing/2014/main" id="{93EC4908-377A-6D1C-B936-9092F98F1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172561" flipH="1">
              <a:off x="2055369" y="4706714"/>
              <a:ext cx="483056" cy="143322"/>
            </a:xfrm>
            <a:prstGeom prst="rect">
              <a:avLst/>
            </a:prstGeom>
            <a:noFill/>
          </p:spPr>
        </p:pic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97D3EF4A-A679-4942-F2AD-9759EC0D0069}"/>
              </a:ext>
            </a:extLst>
          </p:cNvPr>
          <p:cNvGrpSpPr/>
          <p:nvPr/>
        </p:nvGrpSpPr>
        <p:grpSpPr>
          <a:xfrm flipH="1">
            <a:off x="8313126" y="4110913"/>
            <a:ext cx="483056" cy="262636"/>
            <a:chOff x="2055369" y="4706714"/>
            <a:chExt cx="483056" cy="262636"/>
          </a:xfrm>
        </p:grpSpPr>
        <p:grpSp>
          <p:nvGrpSpPr>
            <p:cNvPr id="138" name="Group 17">
              <a:extLst>
                <a:ext uri="{FF2B5EF4-FFF2-40B4-BE49-F238E27FC236}">
                  <a16:creationId xmlns:a16="http://schemas.microsoft.com/office/drawing/2014/main" id="{41134893-0CDD-956F-B191-03178BA986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9108" y="4749272"/>
              <a:ext cx="327883" cy="220078"/>
              <a:chOff x="1920" y="1248"/>
              <a:chExt cx="912" cy="856"/>
            </a:xfrm>
          </p:grpSpPr>
          <p:grpSp>
            <p:nvGrpSpPr>
              <p:cNvPr id="140" name="Group 18">
                <a:extLst>
                  <a:ext uri="{FF2B5EF4-FFF2-40B4-BE49-F238E27FC236}">
                    <a16:creationId xmlns:a16="http://schemas.microsoft.com/office/drawing/2014/main" id="{AB868DDB-EA74-4661-C80A-1232BF99B5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0" y="1248"/>
                <a:ext cx="912" cy="856"/>
                <a:chOff x="2880" y="1304"/>
                <a:chExt cx="912" cy="856"/>
              </a:xfrm>
            </p:grpSpPr>
            <p:pic>
              <p:nvPicPr>
                <p:cNvPr id="165" name="Picture 19" descr="32">
                  <a:extLst>
                    <a:ext uri="{FF2B5EF4-FFF2-40B4-BE49-F238E27FC236}">
                      <a16:creationId xmlns:a16="http://schemas.microsoft.com/office/drawing/2014/main" id="{502B05CE-95BB-2D89-42ED-345AAD2BC8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66" name="Picture 20" descr="32">
                  <a:extLst>
                    <a:ext uri="{FF2B5EF4-FFF2-40B4-BE49-F238E27FC236}">
                      <a16:creationId xmlns:a16="http://schemas.microsoft.com/office/drawing/2014/main" id="{AA9E2E1C-A2E2-4E97-CFCB-8F64F6244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02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67" name="Picture 21" descr="32">
                  <a:extLst>
                    <a:ext uri="{FF2B5EF4-FFF2-40B4-BE49-F238E27FC236}">
                      <a16:creationId xmlns:a16="http://schemas.microsoft.com/office/drawing/2014/main" id="{A08DC783-FDBE-0CC4-7E41-9CF929081D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68" name="Picture 22" descr="32">
                  <a:extLst>
                    <a:ext uri="{FF2B5EF4-FFF2-40B4-BE49-F238E27FC236}">
                      <a16:creationId xmlns:a16="http://schemas.microsoft.com/office/drawing/2014/main" id="{CD153B05-A627-714D-D3FA-8D99CEDCE8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04"/>
                  <a:ext cx="912" cy="70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1" name="Group 23">
                <a:extLst>
                  <a:ext uri="{FF2B5EF4-FFF2-40B4-BE49-F238E27FC236}">
                    <a16:creationId xmlns:a16="http://schemas.microsoft.com/office/drawing/2014/main" id="{3750568F-5104-554D-C7B3-2167C3D440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" y="1437"/>
                <a:ext cx="559" cy="314"/>
                <a:chOff x="1407" y="3329"/>
                <a:chExt cx="286" cy="107"/>
              </a:xfrm>
            </p:grpSpPr>
            <p:grpSp>
              <p:nvGrpSpPr>
                <p:cNvPr id="147" name="Group 24">
                  <a:extLst>
                    <a:ext uri="{FF2B5EF4-FFF2-40B4-BE49-F238E27FC236}">
                      <a16:creationId xmlns:a16="http://schemas.microsoft.com/office/drawing/2014/main" id="{D24DFD49-A3D3-B309-2000-9B7B8E3216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7" y="3329"/>
                  <a:ext cx="283" cy="104"/>
                  <a:chOff x="1407" y="3329"/>
                  <a:chExt cx="283" cy="104"/>
                </a:xfrm>
              </p:grpSpPr>
              <p:sp>
                <p:nvSpPr>
                  <p:cNvPr id="157" name="Freeform 25">
                    <a:extLst>
                      <a:ext uri="{FF2B5EF4-FFF2-40B4-BE49-F238E27FC236}">
                        <a16:creationId xmlns:a16="http://schemas.microsoft.com/office/drawing/2014/main" id="{F874D3EB-0520-CB91-709E-8706CEE941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58" name="Freeform 26">
                    <a:extLst>
                      <a:ext uri="{FF2B5EF4-FFF2-40B4-BE49-F238E27FC236}">
                        <a16:creationId xmlns:a16="http://schemas.microsoft.com/office/drawing/2014/main" id="{5E7B11E3-8CCC-A701-512A-70EC5464FF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59" name="Freeform 27">
                    <a:extLst>
                      <a:ext uri="{FF2B5EF4-FFF2-40B4-BE49-F238E27FC236}">
                        <a16:creationId xmlns:a16="http://schemas.microsoft.com/office/drawing/2014/main" id="{63375E0D-CA79-7A36-C2D3-2155BC736E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60" name="Freeform 28">
                    <a:extLst>
                      <a:ext uri="{FF2B5EF4-FFF2-40B4-BE49-F238E27FC236}">
                        <a16:creationId xmlns:a16="http://schemas.microsoft.com/office/drawing/2014/main" id="{5551BA17-3852-1FF0-7B40-B7AF3728F4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61" name="Freeform 29">
                    <a:extLst>
                      <a:ext uri="{FF2B5EF4-FFF2-40B4-BE49-F238E27FC236}">
                        <a16:creationId xmlns:a16="http://schemas.microsoft.com/office/drawing/2014/main" id="{8ED5BDAA-8AB1-16C0-C50A-B606FC3655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62" name="Freeform 30">
                    <a:extLst>
                      <a:ext uri="{FF2B5EF4-FFF2-40B4-BE49-F238E27FC236}">
                        <a16:creationId xmlns:a16="http://schemas.microsoft.com/office/drawing/2014/main" id="{4EE01E40-3ACC-EB9F-F56D-9285CAB2F2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63" name="Freeform 31">
                    <a:extLst>
                      <a:ext uri="{FF2B5EF4-FFF2-40B4-BE49-F238E27FC236}">
                        <a16:creationId xmlns:a16="http://schemas.microsoft.com/office/drawing/2014/main" id="{DFA0681E-0C8B-885A-284E-4852619EB4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64" name="Freeform 32">
                    <a:extLst>
                      <a:ext uri="{FF2B5EF4-FFF2-40B4-BE49-F238E27FC236}">
                        <a16:creationId xmlns:a16="http://schemas.microsoft.com/office/drawing/2014/main" id="{5832B890-0B3B-C513-A5B7-5E825FC736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  <p:grpSp>
              <p:nvGrpSpPr>
                <p:cNvPr id="148" name="Group 33">
                  <a:extLst>
                    <a:ext uri="{FF2B5EF4-FFF2-40B4-BE49-F238E27FC236}">
                      <a16:creationId xmlns:a16="http://schemas.microsoft.com/office/drawing/2014/main" id="{335D08DB-9A9E-A807-5AC9-3FC81085E8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9" y="3332"/>
                  <a:ext cx="284" cy="104"/>
                  <a:chOff x="1409" y="3332"/>
                  <a:chExt cx="284" cy="104"/>
                </a:xfrm>
              </p:grpSpPr>
              <p:sp>
                <p:nvSpPr>
                  <p:cNvPr id="149" name="Freeform 34">
                    <a:extLst>
                      <a:ext uri="{FF2B5EF4-FFF2-40B4-BE49-F238E27FC236}">
                        <a16:creationId xmlns:a16="http://schemas.microsoft.com/office/drawing/2014/main" id="{6BB00D81-B0C2-1AE2-C2DD-C0062DFFB3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50" name="Freeform 35">
                    <a:extLst>
                      <a:ext uri="{FF2B5EF4-FFF2-40B4-BE49-F238E27FC236}">
                        <a16:creationId xmlns:a16="http://schemas.microsoft.com/office/drawing/2014/main" id="{A9AA913A-C512-8772-8D17-16908FB691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51" name="Freeform 36">
                    <a:extLst>
                      <a:ext uri="{FF2B5EF4-FFF2-40B4-BE49-F238E27FC236}">
                        <a16:creationId xmlns:a16="http://schemas.microsoft.com/office/drawing/2014/main" id="{E711E2D7-7842-F00B-9F74-200CAC6122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52" name="Freeform 37">
                    <a:extLst>
                      <a:ext uri="{FF2B5EF4-FFF2-40B4-BE49-F238E27FC236}">
                        <a16:creationId xmlns:a16="http://schemas.microsoft.com/office/drawing/2014/main" id="{E13085DF-E390-B72B-F1CC-23111B7DD9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53" name="Freeform 38">
                    <a:extLst>
                      <a:ext uri="{FF2B5EF4-FFF2-40B4-BE49-F238E27FC236}">
                        <a16:creationId xmlns:a16="http://schemas.microsoft.com/office/drawing/2014/main" id="{5D1F36C4-79B0-E26E-07EB-429BD8CFB4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54" name="Freeform 39">
                    <a:extLst>
                      <a:ext uri="{FF2B5EF4-FFF2-40B4-BE49-F238E27FC236}">
                        <a16:creationId xmlns:a16="http://schemas.microsoft.com/office/drawing/2014/main" id="{E6FE042A-694E-DAF2-2C72-BD49B2DAA6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55" name="Freeform 40">
                    <a:extLst>
                      <a:ext uri="{FF2B5EF4-FFF2-40B4-BE49-F238E27FC236}">
                        <a16:creationId xmlns:a16="http://schemas.microsoft.com/office/drawing/2014/main" id="{3D8F7111-F9B7-5F23-9293-0417A41D68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2" y="3391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156" name="Freeform 41">
                    <a:extLst>
                      <a:ext uri="{FF2B5EF4-FFF2-40B4-BE49-F238E27FC236}">
                        <a16:creationId xmlns:a16="http://schemas.microsoft.com/office/drawing/2014/main" id="{14E79F1F-AD4E-1814-0842-1F309AEFF1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3" y="3390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</p:grpSp>
          <p:grpSp>
            <p:nvGrpSpPr>
              <p:cNvPr id="142" name="Group 42">
                <a:extLst>
                  <a:ext uri="{FF2B5EF4-FFF2-40B4-BE49-F238E27FC236}">
                    <a16:creationId xmlns:a16="http://schemas.microsoft.com/office/drawing/2014/main" id="{E0E9F15B-00DC-4D1D-4777-6CAF155508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4" y="1842"/>
                <a:ext cx="489" cy="126"/>
                <a:chOff x="2229" y="1842"/>
                <a:chExt cx="334" cy="126"/>
              </a:xfrm>
            </p:grpSpPr>
            <p:sp>
              <p:nvSpPr>
                <p:cNvPr id="143" name="Freeform 43">
                  <a:extLst>
                    <a:ext uri="{FF2B5EF4-FFF2-40B4-BE49-F238E27FC236}">
                      <a16:creationId xmlns:a16="http://schemas.microsoft.com/office/drawing/2014/main" id="{7219325B-6AB3-70CA-EE04-D2EF86D440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44" name="Freeform 44">
                  <a:extLst>
                    <a:ext uri="{FF2B5EF4-FFF2-40B4-BE49-F238E27FC236}">
                      <a16:creationId xmlns:a16="http://schemas.microsoft.com/office/drawing/2014/main" id="{069B1C89-2746-6291-4D30-AFB9F05693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45" name="Freeform 45">
                  <a:extLst>
                    <a:ext uri="{FF2B5EF4-FFF2-40B4-BE49-F238E27FC236}">
                      <a16:creationId xmlns:a16="http://schemas.microsoft.com/office/drawing/2014/main" id="{87484A75-0E32-DCD4-2108-FCC3A50270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46" name="Freeform 46">
                  <a:extLst>
                    <a:ext uri="{FF2B5EF4-FFF2-40B4-BE49-F238E27FC236}">
                      <a16:creationId xmlns:a16="http://schemas.microsoft.com/office/drawing/2014/main" id="{08F97EE5-3A52-5172-BA97-D0AB6D6D46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</p:grpSp>
        <p:pic>
          <p:nvPicPr>
            <p:cNvPr id="139" name="Picture 109" descr="2">
              <a:extLst>
                <a:ext uri="{FF2B5EF4-FFF2-40B4-BE49-F238E27FC236}">
                  <a16:creationId xmlns:a16="http://schemas.microsoft.com/office/drawing/2014/main" id="{E4BAD7F8-2628-82A7-5C40-EC62F64E2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172561" flipH="1">
              <a:off x="2055369" y="4706714"/>
              <a:ext cx="483056" cy="143322"/>
            </a:xfrm>
            <a:prstGeom prst="rect">
              <a:avLst/>
            </a:prstGeom>
            <a:noFill/>
          </p:spPr>
        </p:pic>
      </p:grpSp>
      <p:sp>
        <p:nvSpPr>
          <p:cNvPr id="169" name="타원 168">
            <a:extLst>
              <a:ext uri="{FF2B5EF4-FFF2-40B4-BE49-F238E27FC236}">
                <a16:creationId xmlns:a16="http://schemas.microsoft.com/office/drawing/2014/main" id="{BD0860CB-69AB-8776-EED4-11D595DCB3C1}"/>
              </a:ext>
            </a:extLst>
          </p:cNvPr>
          <p:cNvSpPr/>
          <p:nvPr/>
        </p:nvSpPr>
        <p:spPr>
          <a:xfrm>
            <a:off x="2255239" y="4984529"/>
            <a:ext cx="5200605" cy="1389125"/>
          </a:xfrm>
          <a:prstGeom prst="ellipse">
            <a:avLst/>
          </a:prstGeom>
          <a:solidFill>
            <a:srgbClr val="4E7C92">
              <a:alpha val="64000"/>
            </a:srgbClr>
          </a:solidFill>
          <a:ln w="254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" fov="7200000">
              <a:rot lat="18589374" lon="21130694" rev="361345"/>
            </a:camera>
            <a:lightRig rig="threePt" dir="t">
              <a:rot lat="0" lon="0" rev="0"/>
            </a:lightRig>
          </a:scene3d>
          <a:sp3d prstMaterial="matte"/>
        </p:spPr>
        <p:txBody>
          <a:bodyPr rtlCol="0" anchor="ctr"/>
          <a:lstStyle/>
          <a:p>
            <a:pPr algn="ctr" latinLnBrk="0"/>
            <a:endParaRPr lang="ko-KR" altLang="en-US" sz="1050" kern="0" dirty="0">
              <a:solidFill>
                <a:prstClr val="white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70" name="Group 17">
            <a:extLst>
              <a:ext uri="{FF2B5EF4-FFF2-40B4-BE49-F238E27FC236}">
                <a16:creationId xmlns:a16="http://schemas.microsoft.com/office/drawing/2014/main" id="{4F9EF8DC-A4DD-C678-3461-F196F2A97646}"/>
              </a:ext>
            </a:extLst>
          </p:cNvPr>
          <p:cNvGrpSpPr>
            <a:grpSpLocks/>
          </p:cNvGrpSpPr>
          <p:nvPr/>
        </p:nvGrpSpPr>
        <p:grpSpPr bwMode="auto">
          <a:xfrm>
            <a:off x="2555148" y="5503026"/>
            <a:ext cx="404346" cy="267854"/>
            <a:chOff x="1920" y="1248"/>
            <a:chExt cx="912" cy="856"/>
          </a:xfrm>
        </p:grpSpPr>
        <p:grpSp>
          <p:nvGrpSpPr>
            <p:cNvPr id="171" name="Group 18">
              <a:extLst>
                <a:ext uri="{FF2B5EF4-FFF2-40B4-BE49-F238E27FC236}">
                  <a16:creationId xmlns:a16="http://schemas.microsoft.com/office/drawing/2014/main" id="{FD5D395C-1F93-5F37-7AC6-868FBDCEEA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248"/>
              <a:ext cx="912" cy="856"/>
              <a:chOff x="2880" y="1304"/>
              <a:chExt cx="912" cy="856"/>
            </a:xfrm>
          </p:grpSpPr>
          <p:pic>
            <p:nvPicPr>
              <p:cNvPr id="196" name="Picture 19" descr="32">
                <a:extLst>
                  <a:ext uri="{FF2B5EF4-FFF2-40B4-BE49-F238E27FC236}">
                    <a16:creationId xmlns:a16="http://schemas.microsoft.com/office/drawing/2014/main" id="{36A0EAC8-BAB5-903C-F196-513C00E60D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454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197" name="Picture 20" descr="32">
                <a:extLst>
                  <a:ext uri="{FF2B5EF4-FFF2-40B4-BE49-F238E27FC236}">
                    <a16:creationId xmlns:a16="http://schemas.microsoft.com/office/drawing/2014/main" id="{2CC952E0-B38A-BC42-57C1-387CA9077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402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198" name="Picture 21" descr="32">
                <a:extLst>
                  <a:ext uri="{FF2B5EF4-FFF2-40B4-BE49-F238E27FC236}">
                    <a16:creationId xmlns:a16="http://schemas.microsoft.com/office/drawing/2014/main" id="{B2B686BA-E8B1-3DD0-02E3-01F4326740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354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199" name="Picture 22" descr="32">
                <a:extLst>
                  <a:ext uri="{FF2B5EF4-FFF2-40B4-BE49-F238E27FC236}">
                    <a16:creationId xmlns:a16="http://schemas.microsoft.com/office/drawing/2014/main" id="{AF8D561B-C13D-AF23-FD6A-823A2C7FF2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304"/>
                <a:ext cx="912" cy="706"/>
              </a:xfrm>
              <a:prstGeom prst="rect">
                <a:avLst/>
              </a:prstGeom>
              <a:noFill/>
            </p:spPr>
          </p:pic>
        </p:grpSp>
        <p:grpSp>
          <p:nvGrpSpPr>
            <p:cNvPr id="172" name="Group 23">
              <a:extLst>
                <a:ext uri="{FF2B5EF4-FFF2-40B4-BE49-F238E27FC236}">
                  <a16:creationId xmlns:a16="http://schemas.microsoft.com/office/drawing/2014/main" id="{472A1C97-13CA-EBD2-7033-11CB73E8B6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2" y="1437"/>
              <a:ext cx="559" cy="314"/>
              <a:chOff x="1407" y="3329"/>
              <a:chExt cx="286" cy="107"/>
            </a:xfrm>
          </p:grpSpPr>
          <p:grpSp>
            <p:nvGrpSpPr>
              <p:cNvPr id="178" name="Group 24">
                <a:extLst>
                  <a:ext uri="{FF2B5EF4-FFF2-40B4-BE49-F238E27FC236}">
                    <a16:creationId xmlns:a16="http://schemas.microsoft.com/office/drawing/2014/main" id="{92B4903E-F128-8117-642B-FD7C901AC8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7" y="3329"/>
                <a:ext cx="283" cy="104"/>
                <a:chOff x="1407" y="3329"/>
                <a:chExt cx="283" cy="104"/>
              </a:xfrm>
            </p:grpSpPr>
            <p:sp>
              <p:nvSpPr>
                <p:cNvPr id="188" name="Freeform 25">
                  <a:extLst>
                    <a:ext uri="{FF2B5EF4-FFF2-40B4-BE49-F238E27FC236}">
                      <a16:creationId xmlns:a16="http://schemas.microsoft.com/office/drawing/2014/main" id="{2B44C1CE-7155-197E-4508-BBB1F146C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0" y="178"/>
                    </a:cxn>
                    <a:cxn ang="0">
                      <a:pos x="412" y="60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0" y="178"/>
                      </a:lnTo>
                      <a:lnTo>
                        <a:pt x="412" y="60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89" name="Freeform 26">
                  <a:extLst>
                    <a:ext uri="{FF2B5EF4-FFF2-40B4-BE49-F238E27FC236}">
                      <a16:creationId xmlns:a16="http://schemas.microsoft.com/office/drawing/2014/main" id="{DD75E460-B986-A0F3-9EE8-A1BB21273D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0" y="178"/>
                    </a:cxn>
                    <a:cxn ang="0">
                      <a:pos x="412" y="60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0" y="178"/>
                      </a:lnTo>
                      <a:lnTo>
                        <a:pt x="412" y="60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90" name="Freeform 27">
                  <a:extLst>
                    <a:ext uri="{FF2B5EF4-FFF2-40B4-BE49-F238E27FC236}">
                      <a16:creationId xmlns:a16="http://schemas.microsoft.com/office/drawing/2014/main" id="{700B2D63-A410-5E22-F9B2-9779B8930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7" y="3384"/>
                  <a:ext cx="135" cy="47"/>
                </a:xfrm>
                <a:custGeom>
                  <a:avLst/>
                  <a:gdLst/>
                  <a:ahLst/>
                  <a:cxnLst>
                    <a:cxn ang="0">
                      <a:pos x="542" y="40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40"/>
                    </a:cxn>
                  </a:cxnLst>
                  <a:rect l="0" t="0" r="r" b="b"/>
                  <a:pathLst>
                    <a:path w="542" h="188">
                      <a:moveTo>
                        <a:pt x="542" y="40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91" name="Freeform 28">
                  <a:extLst>
                    <a:ext uri="{FF2B5EF4-FFF2-40B4-BE49-F238E27FC236}">
                      <a16:creationId xmlns:a16="http://schemas.microsoft.com/office/drawing/2014/main" id="{AF7945FA-561A-F2E8-6308-F72FE71F7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7" y="3384"/>
                  <a:ext cx="135" cy="47"/>
                </a:xfrm>
                <a:custGeom>
                  <a:avLst/>
                  <a:gdLst/>
                  <a:ahLst/>
                  <a:cxnLst>
                    <a:cxn ang="0">
                      <a:pos x="542" y="40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40"/>
                    </a:cxn>
                  </a:cxnLst>
                  <a:rect l="0" t="0" r="r" b="b"/>
                  <a:pathLst>
                    <a:path w="542" h="188">
                      <a:moveTo>
                        <a:pt x="542" y="40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92" name="Freeform 29">
                  <a:extLst>
                    <a:ext uri="{FF2B5EF4-FFF2-40B4-BE49-F238E27FC236}">
                      <a16:creationId xmlns:a16="http://schemas.microsoft.com/office/drawing/2014/main" id="{D326A856-1BCB-F23D-2FEF-CD3A06E60B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" y="3329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0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0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93" name="Freeform 30">
                  <a:extLst>
                    <a:ext uri="{FF2B5EF4-FFF2-40B4-BE49-F238E27FC236}">
                      <a16:creationId xmlns:a16="http://schemas.microsoft.com/office/drawing/2014/main" id="{903CCF71-F19A-2DFD-A30F-063E6565C2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" y="3329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0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0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94" name="Freeform 31">
                  <a:extLst>
                    <a:ext uri="{FF2B5EF4-FFF2-40B4-BE49-F238E27FC236}">
                      <a16:creationId xmlns:a16="http://schemas.microsoft.com/office/drawing/2014/main" id="{8363C30D-D1F9-AFAE-8C99-3C057B0F06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0" y="3389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0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0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95" name="Freeform 32">
                  <a:extLst>
                    <a:ext uri="{FF2B5EF4-FFF2-40B4-BE49-F238E27FC236}">
                      <a16:creationId xmlns:a16="http://schemas.microsoft.com/office/drawing/2014/main" id="{226CA257-AC2F-5657-3646-D4A18D37D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0" y="3389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0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0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  <p:grpSp>
            <p:nvGrpSpPr>
              <p:cNvPr id="179" name="Group 33">
                <a:extLst>
                  <a:ext uri="{FF2B5EF4-FFF2-40B4-BE49-F238E27FC236}">
                    <a16:creationId xmlns:a16="http://schemas.microsoft.com/office/drawing/2014/main" id="{1FDB736B-B055-CE2F-8F42-A7B3AD3740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9" y="3332"/>
                <a:ext cx="284" cy="104"/>
                <a:chOff x="1409" y="3332"/>
                <a:chExt cx="284" cy="104"/>
              </a:xfrm>
            </p:grpSpPr>
            <p:sp>
              <p:nvSpPr>
                <p:cNvPr id="180" name="Freeform 34">
                  <a:extLst>
                    <a:ext uri="{FF2B5EF4-FFF2-40B4-BE49-F238E27FC236}">
                      <a16:creationId xmlns:a16="http://schemas.microsoft.com/office/drawing/2014/main" id="{4C627159-6FA7-FE63-8759-6A5D72F8FD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7" y="3334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1" y="178"/>
                    </a:cxn>
                    <a:cxn ang="0">
                      <a:pos x="412" y="59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1" y="178"/>
                      </a:lnTo>
                      <a:lnTo>
                        <a:pt x="412" y="59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81" name="Freeform 35">
                  <a:extLst>
                    <a:ext uri="{FF2B5EF4-FFF2-40B4-BE49-F238E27FC236}">
                      <a16:creationId xmlns:a16="http://schemas.microsoft.com/office/drawing/2014/main" id="{BCFDF012-A5EC-2C5B-3480-94991FEA71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7" y="3334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1" y="178"/>
                    </a:cxn>
                    <a:cxn ang="0">
                      <a:pos x="412" y="59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1" y="178"/>
                      </a:lnTo>
                      <a:lnTo>
                        <a:pt x="412" y="59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82" name="Freeform 36">
                  <a:extLst>
                    <a:ext uri="{FF2B5EF4-FFF2-40B4-BE49-F238E27FC236}">
                      <a16:creationId xmlns:a16="http://schemas.microsoft.com/office/drawing/2014/main" id="{366B4D28-A25C-82D8-ACD1-7329060A3A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3386"/>
                  <a:ext cx="136" cy="47"/>
                </a:xfrm>
                <a:custGeom>
                  <a:avLst/>
                  <a:gdLst/>
                  <a:ahLst/>
                  <a:cxnLst>
                    <a:cxn ang="0">
                      <a:pos x="542" y="39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39"/>
                    </a:cxn>
                  </a:cxnLst>
                  <a:rect l="0" t="0" r="r" b="b"/>
                  <a:pathLst>
                    <a:path w="542" h="188">
                      <a:moveTo>
                        <a:pt x="542" y="39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83" name="Freeform 37">
                  <a:extLst>
                    <a:ext uri="{FF2B5EF4-FFF2-40B4-BE49-F238E27FC236}">
                      <a16:creationId xmlns:a16="http://schemas.microsoft.com/office/drawing/2014/main" id="{3A5CCC24-F263-25E9-8657-A7CCECA689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3386"/>
                  <a:ext cx="136" cy="47"/>
                </a:xfrm>
                <a:custGeom>
                  <a:avLst/>
                  <a:gdLst/>
                  <a:ahLst/>
                  <a:cxnLst>
                    <a:cxn ang="0">
                      <a:pos x="542" y="39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39"/>
                    </a:cxn>
                  </a:cxnLst>
                  <a:rect l="0" t="0" r="r" b="b"/>
                  <a:pathLst>
                    <a:path w="542" h="188">
                      <a:moveTo>
                        <a:pt x="542" y="39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84" name="Freeform 38">
                  <a:extLst>
                    <a:ext uri="{FF2B5EF4-FFF2-40B4-BE49-F238E27FC236}">
                      <a16:creationId xmlns:a16="http://schemas.microsoft.com/office/drawing/2014/main" id="{19A030F3-DC2B-55A0-7D45-08B11E800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1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1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85" name="Freeform 39">
                  <a:extLst>
                    <a:ext uri="{FF2B5EF4-FFF2-40B4-BE49-F238E27FC236}">
                      <a16:creationId xmlns:a16="http://schemas.microsoft.com/office/drawing/2014/main" id="{7DEF7ED6-C44F-683E-10BA-FC68CD2C7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1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1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86" name="Freeform 40">
                  <a:extLst>
                    <a:ext uri="{FF2B5EF4-FFF2-40B4-BE49-F238E27FC236}">
                      <a16:creationId xmlns:a16="http://schemas.microsoft.com/office/drawing/2014/main" id="{4B01E64A-156B-E629-1D2B-A15D43FB4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3391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1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1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187" name="Freeform 41">
                  <a:extLst>
                    <a:ext uri="{FF2B5EF4-FFF2-40B4-BE49-F238E27FC236}">
                      <a16:creationId xmlns:a16="http://schemas.microsoft.com/office/drawing/2014/main" id="{6663D822-0DA6-034A-B0B0-3180AEA3B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3391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1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1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</p:grpSp>
        <p:grpSp>
          <p:nvGrpSpPr>
            <p:cNvPr id="173" name="Group 42">
              <a:extLst>
                <a:ext uri="{FF2B5EF4-FFF2-40B4-BE49-F238E27FC236}">
                  <a16:creationId xmlns:a16="http://schemas.microsoft.com/office/drawing/2014/main" id="{EE17C5C9-A5BB-845A-12CD-E611BAD11E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4" y="1842"/>
              <a:ext cx="489" cy="126"/>
              <a:chOff x="2229" y="1842"/>
              <a:chExt cx="334" cy="126"/>
            </a:xfrm>
          </p:grpSpPr>
          <p:sp>
            <p:nvSpPr>
              <p:cNvPr id="174" name="Freeform 43">
                <a:extLst>
                  <a:ext uri="{FF2B5EF4-FFF2-40B4-BE49-F238E27FC236}">
                    <a16:creationId xmlns:a16="http://schemas.microsoft.com/office/drawing/2014/main" id="{898E81BB-4031-9135-B5BA-7F91E4B1E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842"/>
                <a:ext cx="330" cy="122"/>
              </a:xfrm>
              <a:custGeom>
                <a:avLst/>
                <a:gdLst/>
                <a:ahLst/>
                <a:cxnLst>
                  <a:cxn ang="0">
                    <a:pos x="32" y="20"/>
                  </a:cxn>
                  <a:cxn ang="0">
                    <a:pos x="79" y="20"/>
                  </a:cxn>
                  <a:cxn ang="0">
                    <a:pos x="108" y="66"/>
                  </a:cxn>
                  <a:cxn ang="0">
                    <a:pos x="137" y="20"/>
                  </a:cxn>
                  <a:cxn ang="0">
                    <a:pos x="183" y="20"/>
                  </a:cxn>
                  <a:cxn ang="0">
                    <a:pos x="183" y="0"/>
                  </a:cxn>
                  <a:cxn ang="0">
                    <a:pos x="214" y="31"/>
                  </a:cxn>
                  <a:cxn ang="0">
                    <a:pos x="183" y="62"/>
                  </a:cxn>
                  <a:cxn ang="0">
                    <a:pos x="183" y="40"/>
                  </a:cxn>
                  <a:cxn ang="0">
                    <a:pos x="143" y="40"/>
                  </a:cxn>
                  <a:cxn ang="0">
                    <a:pos x="116" y="76"/>
                  </a:cxn>
                  <a:cxn ang="0">
                    <a:pos x="143" y="114"/>
                  </a:cxn>
                  <a:cxn ang="0">
                    <a:pos x="183" y="114"/>
                  </a:cxn>
                  <a:cxn ang="0">
                    <a:pos x="183" y="91"/>
                  </a:cxn>
                  <a:cxn ang="0">
                    <a:pos x="214" y="124"/>
                  </a:cxn>
                  <a:cxn ang="0">
                    <a:pos x="183" y="154"/>
                  </a:cxn>
                  <a:cxn ang="0">
                    <a:pos x="183" y="136"/>
                  </a:cxn>
                  <a:cxn ang="0">
                    <a:pos x="137" y="136"/>
                  </a:cxn>
                  <a:cxn ang="0">
                    <a:pos x="108" y="91"/>
                  </a:cxn>
                  <a:cxn ang="0">
                    <a:pos x="79" y="136"/>
                  </a:cxn>
                  <a:cxn ang="0">
                    <a:pos x="32" y="136"/>
                  </a:cxn>
                  <a:cxn ang="0">
                    <a:pos x="32" y="154"/>
                  </a:cxn>
                  <a:cxn ang="0">
                    <a:pos x="0" y="124"/>
                  </a:cxn>
                  <a:cxn ang="0">
                    <a:pos x="32" y="91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0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2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0"/>
                  </a:cxn>
                </a:cxnLst>
                <a:rect l="0" t="0" r="r" b="b"/>
                <a:pathLst>
                  <a:path w="214" h="154">
                    <a:moveTo>
                      <a:pt x="32" y="20"/>
                    </a:moveTo>
                    <a:lnTo>
                      <a:pt x="79" y="20"/>
                    </a:lnTo>
                    <a:lnTo>
                      <a:pt x="108" y="66"/>
                    </a:lnTo>
                    <a:lnTo>
                      <a:pt x="137" y="20"/>
                    </a:lnTo>
                    <a:lnTo>
                      <a:pt x="183" y="20"/>
                    </a:lnTo>
                    <a:lnTo>
                      <a:pt x="183" y="0"/>
                    </a:lnTo>
                    <a:lnTo>
                      <a:pt x="214" y="31"/>
                    </a:lnTo>
                    <a:lnTo>
                      <a:pt x="183" y="62"/>
                    </a:lnTo>
                    <a:lnTo>
                      <a:pt x="183" y="40"/>
                    </a:lnTo>
                    <a:lnTo>
                      <a:pt x="143" y="40"/>
                    </a:lnTo>
                    <a:lnTo>
                      <a:pt x="116" y="76"/>
                    </a:lnTo>
                    <a:lnTo>
                      <a:pt x="143" y="114"/>
                    </a:lnTo>
                    <a:lnTo>
                      <a:pt x="183" y="114"/>
                    </a:lnTo>
                    <a:lnTo>
                      <a:pt x="183" y="91"/>
                    </a:lnTo>
                    <a:lnTo>
                      <a:pt x="214" y="124"/>
                    </a:lnTo>
                    <a:lnTo>
                      <a:pt x="183" y="154"/>
                    </a:lnTo>
                    <a:lnTo>
                      <a:pt x="183" y="136"/>
                    </a:lnTo>
                    <a:lnTo>
                      <a:pt x="137" y="136"/>
                    </a:lnTo>
                    <a:lnTo>
                      <a:pt x="108" y="91"/>
                    </a:lnTo>
                    <a:lnTo>
                      <a:pt x="79" y="136"/>
                    </a:lnTo>
                    <a:lnTo>
                      <a:pt x="32" y="136"/>
                    </a:lnTo>
                    <a:lnTo>
                      <a:pt x="32" y="154"/>
                    </a:lnTo>
                    <a:lnTo>
                      <a:pt x="0" y="124"/>
                    </a:lnTo>
                    <a:lnTo>
                      <a:pt x="32" y="91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0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2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175" name="Freeform 44">
                <a:extLst>
                  <a:ext uri="{FF2B5EF4-FFF2-40B4-BE49-F238E27FC236}">
                    <a16:creationId xmlns:a16="http://schemas.microsoft.com/office/drawing/2014/main" id="{A3633492-E66A-F055-E408-FCD352EBC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842"/>
                <a:ext cx="330" cy="122"/>
              </a:xfrm>
              <a:custGeom>
                <a:avLst/>
                <a:gdLst/>
                <a:ahLst/>
                <a:cxnLst>
                  <a:cxn ang="0">
                    <a:pos x="32" y="20"/>
                  </a:cxn>
                  <a:cxn ang="0">
                    <a:pos x="79" y="20"/>
                  </a:cxn>
                  <a:cxn ang="0">
                    <a:pos x="108" y="66"/>
                  </a:cxn>
                  <a:cxn ang="0">
                    <a:pos x="137" y="20"/>
                  </a:cxn>
                  <a:cxn ang="0">
                    <a:pos x="183" y="20"/>
                  </a:cxn>
                  <a:cxn ang="0">
                    <a:pos x="183" y="0"/>
                  </a:cxn>
                  <a:cxn ang="0">
                    <a:pos x="214" y="31"/>
                  </a:cxn>
                  <a:cxn ang="0">
                    <a:pos x="183" y="62"/>
                  </a:cxn>
                  <a:cxn ang="0">
                    <a:pos x="183" y="40"/>
                  </a:cxn>
                  <a:cxn ang="0">
                    <a:pos x="143" y="40"/>
                  </a:cxn>
                  <a:cxn ang="0">
                    <a:pos x="116" y="76"/>
                  </a:cxn>
                  <a:cxn ang="0">
                    <a:pos x="143" y="114"/>
                  </a:cxn>
                  <a:cxn ang="0">
                    <a:pos x="183" y="114"/>
                  </a:cxn>
                  <a:cxn ang="0">
                    <a:pos x="183" y="91"/>
                  </a:cxn>
                  <a:cxn ang="0">
                    <a:pos x="214" y="124"/>
                  </a:cxn>
                  <a:cxn ang="0">
                    <a:pos x="183" y="154"/>
                  </a:cxn>
                  <a:cxn ang="0">
                    <a:pos x="183" y="136"/>
                  </a:cxn>
                  <a:cxn ang="0">
                    <a:pos x="137" y="136"/>
                  </a:cxn>
                  <a:cxn ang="0">
                    <a:pos x="108" y="91"/>
                  </a:cxn>
                  <a:cxn ang="0">
                    <a:pos x="79" y="136"/>
                  </a:cxn>
                  <a:cxn ang="0">
                    <a:pos x="32" y="136"/>
                  </a:cxn>
                  <a:cxn ang="0">
                    <a:pos x="32" y="154"/>
                  </a:cxn>
                  <a:cxn ang="0">
                    <a:pos x="0" y="124"/>
                  </a:cxn>
                  <a:cxn ang="0">
                    <a:pos x="32" y="91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0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2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0"/>
                  </a:cxn>
                </a:cxnLst>
                <a:rect l="0" t="0" r="r" b="b"/>
                <a:pathLst>
                  <a:path w="214" h="154">
                    <a:moveTo>
                      <a:pt x="32" y="20"/>
                    </a:moveTo>
                    <a:lnTo>
                      <a:pt x="79" y="20"/>
                    </a:lnTo>
                    <a:lnTo>
                      <a:pt x="108" y="66"/>
                    </a:lnTo>
                    <a:lnTo>
                      <a:pt x="137" y="20"/>
                    </a:lnTo>
                    <a:lnTo>
                      <a:pt x="183" y="20"/>
                    </a:lnTo>
                    <a:lnTo>
                      <a:pt x="183" y="0"/>
                    </a:lnTo>
                    <a:lnTo>
                      <a:pt x="214" y="31"/>
                    </a:lnTo>
                    <a:lnTo>
                      <a:pt x="183" y="62"/>
                    </a:lnTo>
                    <a:lnTo>
                      <a:pt x="183" y="40"/>
                    </a:lnTo>
                    <a:lnTo>
                      <a:pt x="143" y="40"/>
                    </a:lnTo>
                    <a:lnTo>
                      <a:pt x="116" y="76"/>
                    </a:lnTo>
                    <a:lnTo>
                      <a:pt x="143" y="114"/>
                    </a:lnTo>
                    <a:lnTo>
                      <a:pt x="183" y="114"/>
                    </a:lnTo>
                    <a:lnTo>
                      <a:pt x="183" y="91"/>
                    </a:lnTo>
                    <a:lnTo>
                      <a:pt x="214" y="124"/>
                    </a:lnTo>
                    <a:lnTo>
                      <a:pt x="183" y="154"/>
                    </a:lnTo>
                    <a:lnTo>
                      <a:pt x="183" y="136"/>
                    </a:lnTo>
                    <a:lnTo>
                      <a:pt x="137" y="136"/>
                    </a:lnTo>
                    <a:lnTo>
                      <a:pt x="108" y="91"/>
                    </a:lnTo>
                    <a:lnTo>
                      <a:pt x="79" y="136"/>
                    </a:lnTo>
                    <a:lnTo>
                      <a:pt x="32" y="136"/>
                    </a:lnTo>
                    <a:lnTo>
                      <a:pt x="32" y="154"/>
                    </a:lnTo>
                    <a:lnTo>
                      <a:pt x="0" y="124"/>
                    </a:lnTo>
                    <a:lnTo>
                      <a:pt x="32" y="91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0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2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176" name="Freeform 45">
                <a:extLst>
                  <a:ext uri="{FF2B5EF4-FFF2-40B4-BE49-F238E27FC236}">
                    <a16:creationId xmlns:a16="http://schemas.microsoft.com/office/drawing/2014/main" id="{1E88BA7A-E387-1A53-88F1-53288FB9F6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846"/>
                <a:ext cx="332" cy="122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79" y="21"/>
                  </a:cxn>
                  <a:cxn ang="0">
                    <a:pos x="109" y="66"/>
                  </a:cxn>
                  <a:cxn ang="0">
                    <a:pos x="137" y="21"/>
                  </a:cxn>
                  <a:cxn ang="0">
                    <a:pos x="182" y="21"/>
                  </a:cxn>
                  <a:cxn ang="0">
                    <a:pos x="182" y="0"/>
                  </a:cxn>
                  <a:cxn ang="0">
                    <a:pos x="214" y="31"/>
                  </a:cxn>
                  <a:cxn ang="0">
                    <a:pos x="182" y="61"/>
                  </a:cxn>
                  <a:cxn ang="0">
                    <a:pos x="182" y="40"/>
                  </a:cxn>
                  <a:cxn ang="0">
                    <a:pos x="144" y="40"/>
                  </a:cxn>
                  <a:cxn ang="0">
                    <a:pos x="116" y="74"/>
                  </a:cxn>
                  <a:cxn ang="0">
                    <a:pos x="144" y="114"/>
                  </a:cxn>
                  <a:cxn ang="0">
                    <a:pos x="182" y="114"/>
                  </a:cxn>
                  <a:cxn ang="0">
                    <a:pos x="182" y="89"/>
                  </a:cxn>
                  <a:cxn ang="0">
                    <a:pos x="214" y="125"/>
                  </a:cxn>
                  <a:cxn ang="0">
                    <a:pos x="182" y="154"/>
                  </a:cxn>
                  <a:cxn ang="0">
                    <a:pos x="182" y="135"/>
                  </a:cxn>
                  <a:cxn ang="0">
                    <a:pos x="137" y="135"/>
                  </a:cxn>
                  <a:cxn ang="0">
                    <a:pos x="109" y="89"/>
                  </a:cxn>
                  <a:cxn ang="0">
                    <a:pos x="79" y="135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0" y="125"/>
                  </a:cxn>
                  <a:cxn ang="0">
                    <a:pos x="32" y="89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2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1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1"/>
                  </a:cxn>
                </a:cxnLst>
                <a:rect l="0" t="0" r="r" b="b"/>
                <a:pathLst>
                  <a:path w="214" h="154">
                    <a:moveTo>
                      <a:pt x="32" y="21"/>
                    </a:moveTo>
                    <a:lnTo>
                      <a:pt x="79" y="21"/>
                    </a:lnTo>
                    <a:lnTo>
                      <a:pt x="109" y="66"/>
                    </a:lnTo>
                    <a:lnTo>
                      <a:pt x="137" y="21"/>
                    </a:lnTo>
                    <a:lnTo>
                      <a:pt x="182" y="21"/>
                    </a:lnTo>
                    <a:lnTo>
                      <a:pt x="182" y="0"/>
                    </a:lnTo>
                    <a:lnTo>
                      <a:pt x="214" y="31"/>
                    </a:lnTo>
                    <a:lnTo>
                      <a:pt x="182" y="61"/>
                    </a:lnTo>
                    <a:lnTo>
                      <a:pt x="182" y="40"/>
                    </a:lnTo>
                    <a:lnTo>
                      <a:pt x="144" y="40"/>
                    </a:lnTo>
                    <a:lnTo>
                      <a:pt x="116" y="74"/>
                    </a:lnTo>
                    <a:lnTo>
                      <a:pt x="144" y="114"/>
                    </a:lnTo>
                    <a:lnTo>
                      <a:pt x="182" y="114"/>
                    </a:lnTo>
                    <a:lnTo>
                      <a:pt x="182" y="89"/>
                    </a:lnTo>
                    <a:lnTo>
                      <a:pt x="214" y="125"/>
                    </a:lnTo>
                    <a:lnTo>
                      <a:pt x="182" y="154"/>
                    </a:lnTo>
                    <a:lnTo>
                      <a:pt x="182" y="135"/>
                    </a:lnTo>
                    <a:lnTo>
                      <a:pt x="137" y="135"/>
                    </a:lnTo>
                    <a:lnTo>
                      <a:pt x="109" y="89"/>
                    </a:lnTo>
                    <a:lnTo>
                      <a:pt x="79" y="135"/>
                    </a:lnTo>
                    <a:lnTo>
                      <a:pt x="32" y="135"/>
                    </a:lnTo>
                    <a:lnTo>
                      <a:pt x="32" y="154"/>
                    </a:lnTo>
                    <a:lnTo>
                      <a:pt x="0" y="125"/>
                    </a:lnTo>
                    <a:lnTo>
                      <a:pt x="32" y="89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2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1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177" name="Freeform 46">
                <a:extLst>
                  <a:ext uri="{FF2B5EF4-FFF2-40B4-BE49-F238E27FC236}">
                    <a16:creationId xmlns:a16="http://schemas.microsoft.com/office/drawing/2014/main" id="{BB909659-7233-65B6-0076-C09CE8BD1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846"/>
                <a:ext cx="332" cy="122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79" y="21"/>
                  </a:cxn>
                  <a:cxn ang="0">
                    <a:pos x="109" y="66"/>
                  </a:cxn>
                  <a:cxn ang="0">
                    <a:pos x="137" y="21"/>
                  </a:cxn>
                  <a:cxn ang="0">
                    <a:pos x="182" y="21"/>
                  </a:cxn>
                  <a:cxn ang="0">
                    <a:pos x="182" y="0"/>
                  </a:cxn>
                  <a:cxn ang="0">
                    <a:pos x="214" y="31"/>
                  </a:cxn>
                  <a:cxn ang="0">
                    <a:pos x="182" y="61"/>
                  </a:cxn>
                  <a:cxn ang="0">
                    <a:pos x="182" y="40"/>
                  </a:cxn>
                  <a:cxn ang="0">
                    <a:pos x="144" y="40"/>
                  </a:cxn>
                  <a:cxn ang="0">
                    <a:pos x="116" y="74"/>
                  </a:cxn>
                  <a:cxn ang="0">
                    <a:pos x="144" y="114"/>
                  </a:cxn>
                  <a:cxn ang="0">
                    <a:pos x="182" y="114"/>
                  </a:cxn>
                  <a:cxn ang="0">
                    <a:pos x="182" y="89"/>
                  </a:cxn>
                  <a:cxn ang="0">
                    <a:pos x="214" y="125"/>
                  </a:cxn>
                  <a:cxn ang="0">
                    <a:pos x="182" y="154"/>
                  </a:cxn>
                  <a:cxn ang="0">
                    <a:pos x="182" y="135"/>
                  </a:cxn>
                  <a:cxn ang="0">
                    <a:pos x="137" y="135"/>
                  </a:cxn>
                  <a:cxn ang="0">
                    <a:pos x="109" y="89"/>
                  </a:cxn>
                  <a:cxn ang="0">
                    <a:pos x="79" y="135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0" y="125"/>
                  </a:cxn>
                  <a:cxn ang="0">
                    <a:pos x="32" y="89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2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1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1"/>
                  </a:cxn>
                </a:cxnLst>
                <a:rect l="0" t="0" r="r" b="b"/>
                <a:pathLst>
                  <a:path w="214" h="154">
                    <a:moveTo>
                      <a:pt x="32" y="21"/>
                    </a:moveTo>
                    <a:lnTo>
                      <a:pt x="79" y="21"/>
                    </a:lnTo>
                    <a:lnTo>
                      <a:pt x="109" y="66"/>
                    </a:lnTo>
                    <a:lnTo>
                      <a:pt x="137" y="21"/>
                    </a:lnTo>
                    <a:lnTo>
                      <a:pt x="182" y="21"/>
                    </a:lnTo>
                    <a:lnTo>
                      <a:pt x="182" y="0"/>
                    </a:lnTo>
                    <a:lnTo>
                      <a:pt x="214" y="31"/>
                    </a:lnTo>
                    <a:lnTo>
                      <a:pt x="182" y="61"/>
                    </a:lnTo>
                    <a:lnTo>
                      <a:pt x="182" y="40"/>
                    </a:lnTo>
                    <a:lnTo>
                      <a:pt x="144" y="40"/>
                    </a:lnTo>
                    <a:lnTo>
                      <a:pt x="116" y="74"/>
                    </a:lnTo>
                    <a:lnTo>
                      <a:pt x="144" y="114"/>
                    </a:lnTo>
                    <a:lnTo>
                      <a:pt x="182" y="114"/>
                    </a:lnTo>
                    <a:lnTo>
                      <a:pt x="182" y="89"/>
                    </a:lnTo>
                    <a:lnTo>
                      <a:pt x="214" y="125"/>
                    </a:lnTo>
                    <a:lnTo>
                      <a:pt x="182" y="154"/>
                    </a:lnTo>
                    <a:lnTo>
                      <a:pt x="182" y="135"/>
                    </a:lnTo>
                    <a:lnTo>
                      <a:pt x="137" y="135"/>
                    </a:lnTo>
                    <a:lnTo>
                      <a:pt x="109" y="89"/>
                    </a:lnTo>
                    <a:lnTo>
                      <a:pt x="79" y="135"/>
                    </a:lnTo>
                    <a:lnTo>
                      <a:pt x="32" y="135"/>
                    </a:lnTo>
                    <a:lnTo>
                      <a:pt x="32" y="154"/>
                    </a:lnTo>
                    <a:lnTo>
                      <a:pt x="0" y="125"/>
                    </a:lnTo>
                    <a:lnTo>
                      <a:pt x="32" y="89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2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1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8AA3DE5D-9F60-09F8-00AB-A3CFD7B0C89B}"/>
              </a:ext>
            </a:extLst>
          </p:cNvPr>
          <p:cNvGrpSpPr/>
          <p:nvPr/>
        </p:nvGrpSpPr>
        <p:grpSpPr>
          <a:xfrm>
            <a:off x="2614657" y="5360614"/>
            <a:ext cx="438770" cy="275536"/>
            <a:chOff x="1726722" y="3959626"/>
            <a:chExt cx="509498" cy="349778"/>
          </a:xfrm>
        </p:grpSpPr>
        <p:pic>
          <p:nvPicPr>
            <p:cNvPr id="201" name="그림 200" descr="building.gif">
              <a:extLst>
                <a:ext uri="{FF2B5EF4-FFF2-40B4-BE49-F238E27FC236}">
                  <a16:creationId xmlns:a16="http://schemas.microsoft.com/office/drawing/2014/main" id="{930D7F24-73F4-F79A-4E78-B8293A22C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726722" y="3959626"/>
              <a:ext cx="382124" cy="343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2" name="그림 201" descr="antenna.gif">
              <a:extLst>
                <a:ext uri="{FF2B5EF4-FFF2-40B4-BE49-F238E27FC236}">
                  <a16:creationId xmlns:a16="http://schemas.microsoft.com/office/drawing/2014/main" id="{DBB1CEB6-B50F-5679-9C8F-FA29E1163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023929" y="4019457"/>
              <a:ext cx="212291" cy="289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3" name="Group 17">
            <a:extLst>
              <a:ext uri="{FF2B5EF4-FFF2-40B4-BE49-F238E27FC236}">
                <a16:creationId xmlns:a16="http://schemas.microsoft.com/office/drawing/2014/main" id="{1765418F-6AAB-1FC4-4CD3-AEB9B09E92FB}"/>
              </a:ext>
            </a:extLst>
          </p:cNvPr>
          <p:cNvGrpSpPr>
            <a:grpSpLocks/>
          </p:cNvGrpSpPr>
          <p:nvPr/>
        </p:nvGrpSpPr>
        <p:grpSpPr bwMode="auto">
          <a:xfrm>
            <a:off x="6206560" y="5530408"/>
            <a:ext cx="404346" cy="267854"/>
            <a:chOff x="1920" y="1248"/>
            <a:chExt cx="912" cy="856"/>
          </a:xfrm>
        </p:grpSpPr>
        <p:grpSp>
          <p:nvGrpSpPr>
            <p:cNvPr id="204" name="Group 18">
              <a:extLst>
                <a:ext uri="{FF2B5EF4-FFF2-40B4-BE49-F238E27FC236}">
                  <a16:creationId xmlns:a16="http://schemas.microsoft.com/office/drawing/2014/main" id="{4C97C841-199F-B375-E9D2-903489613D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248"/>
              <a:ext cx="912" cy="856"/>
              <a:chOff x="2880" y="1304"/>
              <a:chExt cx="912" cy="856"/>
            </a:xfrm>
          </p:grpSpPr>
          <p:pic>
            <p:nvPicPr>
              <p:cNvPr id="229" name="Picture 19" descr="32">
                <a:extLst>
                  <a:ext uri="{FF2B5EF4-FFF2-40B4-BE49-F238E27FC236}">
                    <a16:creationId xmlns:a16="http://schemas.microsoft.com/office/drawing/2014/main" id="{D19F2229-F064-7D12-6F42-D91638FF4E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454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230" name="Picture 20" descr="32">
                <a:extLst>
                  <a:ext uri="{FF2B5EF4-FFF2-40B4-BE49-F238E27FC236}">
                    <a16:creationId xmlns:a16="http://schemas.microsoft.com/office/drawing/2014/main" id="{C4832A14-C0AA-5652-4822-D003100267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402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231" name="Picture 21" descr="32">
                <a:extLst>
                  <a:ext uri="{FF2B5EF4-FFF2-40B4-BE49-F238E27FC236}">
                    <a16:creationId xmlns:a16="http://schemas.microsoft.com/office/drawing/2014/main" id="{880E0597-BDED-4154-7254-003F12DF2A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354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232" name="Picture 22" descr="32">
                <a:extLst>
                  <a:ext uri="{FF2B5EF4-FFF2-40B4-BE49-F238E27FC236}">
                    <a16:creationId xmlns:a16="http://schemas.microsoft.com/office/drawing/2014/main" id="{1CB76693-E41F-EB73-EE2B-6C1BC6D30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304"/>
                <a:ext cx="912" cy="706"/>
              </a:xfrm>
              <a:prstGeom prst="rect">
                <a:avLst/>
              </a:prstGeom>
              <a:noFill/>
            </p:spPr>
          </p:pic>
        </p:grpSp>
        <p:grpSp>
          <p:nvGrpSpPr>
            <p:cNvPr id="205" name="Group 23">
              <a:extLst>
                <a:ext uri="{FF2B5EF4-FFF2-40B4-BE49-F238E27FC236}">
                  <a16:creationId xmlns:a16="http://schemas.microsoft.com/office/drawing/2014/main" id="{D8FD1B52-45F3-74FC-539E-1300FBF229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2" y="1437"/>
              <a:ext cx="559" cy="314"/>
              <a:chOff x="1407" y="3329"/>
              <a:chExt cx="286" cy="107"/>
            </a:xfrm>
          </p:grpSpPr>
          <p:grpSp>
            <p:nvGrpSpPr>
              <p:cNvPr id="211" name="Group 24">
                <a:extLst>
                  <a:ext uri="{FF2B5EF4-FFF2-40B4-BE49-F238E27FC236}">
                    <a16:creationId xmlns:a16="http://schemas.microsoft.com/office/drawing/2014/main" id="{73385EFC-B4DF-63DA-C439-02C408BF6C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7" y="3329"/>
                <a:ext cx="283" cy="104"/>
                <a:chOff x="1407" y="3329"/>
                <a:chExt cx="283" cy="104"/>
              </a:xfrm>
            </p:grpSpPr>
            <p:sp>
              <p:nvSpPr>
                <p:cNvPr id="221" name="Freeform 25">
                  <a:extLst>
                    <a:ext uri="{FF2B5EF4-FFF2-40B4-BE49-F238E27FC236}">
                      <a16:creationId xmlns:a16="http://schemas.microsoft.com/office/drawing/2014/main" id="{634E3452-20BF-7DA7-6880-B354216F9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0" y="178"/>
                    </a:cxn>
                    <a:cxn ang="0">
                      <a:pos x="412" y="60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0" y="178"/>
                      </a:lnTo>
                      <a:lnTo>
                        <a:pt x="412" y="60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22" name="Freeform 26">
                  <a:extLst>
                    <a:ext uri="{FF2B5EF4-FFF2-40B4-BE49-F238E27FC236}">
                      <a16:creationId xmlns:a16="http://schemas.microsoft.com/office/drawing/2014/main" id="{AF60C5DF-8932-268D-167C-6E526BC63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0" y="178"/>
                    </a:cxn>
                    <a:cxn ang="0">
                      <a:pos x="412" y="60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0" y="178"/>
                      </a:lnTo>
                      <a:lnTo>
                        <a:pt x="412" y="60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23" name="Freeform 27">
                  <a:extLst>
                    <a:ext uri="{FF2B5EF4-FFF2-40B4-BE49-F238E27FC236}">
                      <a16:creationId xmlns:a16="http://schemas.microsoft.com/office/drawing/2014/main" id="{1D0635A4-E960-20FC-3BAC-3675ADC459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7" y="3384"/>
                  <a:ext cx="135" cy="47"/>
                </a:xfrm>
                <a:custGeom>
                  <a:avLst/>
                  <a:gdLst/>
                  <a:ahLst/>
                  <a:cxnLst>
                    <a:cxn ang="0">
                      <a:pos x="542" y="40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40"/>
                    </a:cxn>
                  </a:cxnLst>
                  <a:rect l="0" t="0" r="r" b="b"/>
                  <a:pathLst>
                    <a:path w="542" h="188">
                      <a:moveTo>
                        <a:pt x="542" y="40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24" name="Freeform 28">
                  <a:extLst>
                    <a:ext uri="{FF2B5EF4-FFF2-40B4-BE49-F238E27FC236}">
                      <a16:creationId xmlns:a16="http://schemas.microsoft.com/office/drawing/2014/main" id="{D28A3FF3-2D9A-BBEB-BBBA-ED52B90C9C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7" y="3384"/>
                  <a:ext cx="135" cy="47"/>
                </a:xfrm>
                <a:custGeom>
                  <a:avLst/>
                  <a:gdLst/>
                  <a:ahLst/>
                  <a:cxnLst>
                    <a:cxn ang="0">
                      <a:pos x="542" y="40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40"/>
                    </a:cxn>
                  </a:cxnLst>
                  <a:rect l="0" t="0" r="r" b="b"/>
                  <a:pathLst>
                    <a:path w="542" h="188">
                      <a:moveTo>
                        <a:pt x="542" y="40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25" name="Freeform 29">
                  <a:extLst>
                    <a:ext uri="{FF2B5EF4-FFF2-40B4-BE49-F238E27FC236}">
                      <a16:creationId xmlns:a16="http://schemas.microsoft.com/office/drawing/2014/main" id="{F475F82F-C348-E40A-1083-E15E45F24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" y="3329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0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0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26" name="Freeform 30">
                  <a:extLst>
                    <a:ext uri="{FF2B5EF4-FFF2-40B4-BE49-F238E27FC236}">
                      <a16:creationId xmlns:a16="http://schemas.microsoft.com/office/drawing/2014/main" id="{FEBECB02-28F3-AF51-3726-8BE8CE8757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" y="3329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0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0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27" name="Freeform 31">
                  <a:extLst>
                    <a:ext uri="{FF2B5EF4-FFF2-40B4-BE49-F238E27FC236}">
                      <a16:creationId xmlns:a16="http://schemas.microsoft.com/office/drawing/2014/main" id="{C6C72215-D5E6-4825-1FA9-B19FBF25C6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0" y="3389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0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0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28" name="Freeform 32">
                  <a:extLst>
                    <a:ext uri="{FF2B5EF4-FFF2-40B4-BE49-F238E27FC236}">
                      <a16:creationId xmlns:a16="http://schemas.microsoft.com/office/drawing/2014/main" id="{01C76932-6D59-ECA5-3090-AD2475D16A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0" y="3389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0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0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  <p:grpSp>
            <p:nvGrpSpPr>
              <p:cNvPr id="212" name="Group 33">
                <a:extLst>
                  <a:ext uri="{FF2B5EF4-FFF2-40B4-BE49-F238E27FC236}">
                    <a16:creationId xmlns:a16="http://schemas.microsoft.com/office/drawing/2014/main" id="{43E2429C-D465-7E29-1EFC-12FD2EA6E7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9" y="3332"/>
                <a:ext cx="284" cy="104"/>
                <a:chOff x="1409" y="3332"/>
                <a:chExt cx="284" cy="104"/>
              </a:xfrm>
            </p:grpSpPr>
            <p:sp>
              <p:nvSpPr>
                <p:cNvPr id="213" name="Freeform 34">
                  <a:extLst>
                    <a:ext uri="{FF2B5EF4-FFF2-40B4-BE49-F238E27FC236}">
                      <a16:creationId xmlns:a16="http://schemas.microsoft.com/office/drawing/2014/main" id="{5A997E80-0A2E-6993-0C8C-89E269AD6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7" y="3334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1" y="178"/>
                    </a:cxn>
                    <a:cxn ang="0">
                      <a:pos x="412" y="59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1" y="178"/>
                      </a:lnTo>
                      <a:lnTo>
                        <a:pt x="412" y="59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14" name="Freeform 35">
                  <a:extLst>
                    <a:ext uri="{FF2B5EF4-FFF2-40B4-BE49-F238E27FC236}">
                      <a16:creationId xmlns:a16="http://schemas.microsoft.com/office/drawing/2014/main" id="{0F39E7C2-9D24-AA06-830E-56A8F67EDD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7" y="3334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1" y="178"/>
                    </a:cxn>
                    <a:cxn ang="0">
                      <a:pos x="412" y="59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1" y="178"/>
                      </a:lnTo>
                      <a:lnTo>
                        <a:pt x="412" y="59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15" name="Freeform 36">
                  <a:extLst>
                    <a:ext uri="{FF2B5EF4-FFF2-40B4-BE49-F238E27FC236}">
                      <a16:creationId xmlns:a16="http://schemas.microsoft.com/office/drawing/2014/main" id="{E6893C49-9EBC-E2A9-E9F3-660EBFEC8B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3386"/>
                  <a:ext cx="136" cy="47"/>
                </a:xfrm>
                <a:custGeom>
                  <a:avLst/>
                  <a:gdLst/>
                  <a:ahLst/>
                  <a:cxnLst>
                    <a:cxn ang="0">
                      <a:pos x="542" y="39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39"/>
                    </a:cxn>
                  </a:cxnLst>
                  <a:rect l="0" t="0" r="r" b="b"/>
                  <a:pathLst>
                    <a:path w="542" h="188">
                      <a:moveTo>
                        <a:pt x="542" y="39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16" name="Freeform 37">
                  <a:extLst>
                    <a:ext uri="{FF2B5EF4-FFF2-40B4-BE49-F238E27FC236}">
                      <a16:creationId xmlns:a16="http://schemas.microsoft.com/office/drawing/2014/main" id="{DE36B735-821A-BF02-7B2F-32BA8CB807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3386"/>
                  <a:ext cx="136" cy="47"/>
                </a:xfrm>
                <a:custGeom>
                  <a:avLst/>
                  <a:gdLst/>
                  <a:ahLst/>
                  <a:cxnLst>
                    <a:cxn ang="0">
                      <a:pos x="542" y="39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39"/>
                    </a:cxn>
                  </a:cxnLst>
                  <a:rect l="0" t="0" r="r" b="b"/>
                  <a:pathLst>
                    <a:path w="542" h="188">
                      <a:moveTo>
                        <a:pt x="542" y="39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17" name="Freeform 38">
                  <a:extLst>
                    <a:ext uri="{FF2B5EF4-FFF2-40B4-BE49-F238E27FC236}">
                      <a16:creationId xmlns:a16="http://schemas.microsoft.com/office/drawing/2014/main" id="{06CBC596-CF32-D864-56D3-B7A81D84B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1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1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18" name="Freeform 39">
                  <a:extLst>
                    <a:ext uri="{FF2B5EF4-FFF2-40B4-BE49-F238E27FC236}">
                      <a16:creationId xmlns:a16="http://schemas.microsoft.com/office/drawing/2014/main" id="{7161C789-D5E6-103D-2FF6-198A48E02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1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1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19" name="Freeform 40">
                  <a:extLst>
                    <a:ext uri="{FF2B5EF4-FFF2-40B4-BE49-F238E27FC236}">
                      <a16:creationId xmlns:a16="http://schemas.microsoft.com/office/drawing/2014/main" id="{416104FD-E81E-7960-6678-3E82317D6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3391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1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1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20" name="Freeform 41">
                  <a:extLst>
                    <a:ext uri="{FF2B5EF4-FFF2-40B4-BE49-F238E27FC236}">
                      <a16:creationId xmlns:a16="http://schemas.microsoft.com/office/drawing/2014/main" id="{B86A57DE-D825-7E4F-DA89-0E9C29236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3391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1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1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</p:grpSp>
        <p:grpSp>
          <p:nvGrpSpPr>
            <p:cNvPr id="206" name="Group 42">
              <a:extLst>
                <a:ext uri="{FF2B5EF4-FFF2-40B4-BE49-F238E27FC236}">
                  <a16:creationId xmlns:a16="http://schemas.microsoft.com/office/drawing/2014/main" id="{9DE637E7-323D-DC83-2C51-8290512CD8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4" y="1842"/>
              <a:ext cx="489" cy="126"/>
              <a:chOff x="2229" y="1842"/>
              <a:chExt cx="334" cy="126"/>
            </a:xfrm>
          </p:grpSpPr>
          <p:sp>
            <p:nvSpPr>
              <p:cNvPr id="207" name="Freeform 43">
                <a:extLst>
                  <a:ext uri="{FF2B5EF4-FFF2-40B4-BE49-F238E27FC236}">
                    <a16:creationId xmlns:a16="http://schemas.microsoft.com/office/drawing/2014/main" id="{5EBCA876-D38B-1D77-902D-A5E372EFA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842"/>
                <a:ext cx="330" cy="122"/>
              </a:xfrm>
              <a:custGeom>
                <a:avLst/>
                <a:gdLst/>
                <a:ahLst/>
                <a:cxnLst>
                  <a:cxn ang="0">
                    <a:pos x="32" y="20"/>
                  </a:cxn>
                  <a:cxn ang="0">
                    <a:pos x="79" y="20"/>
                  </a:cxn>
                  <a:cxn ang="0">
                    <a:pos x="108" y="66"/>
                  </a:cxn>
                  <a:cxn ang="0">
                    <a:pos x="137" y="20"/>
                  </a:cxn>
                  <a:cxn ang="0">
                    <a:pos x="183" y="20"/>
                  </a:cxn>
                  <a:cxn ang="0">
                    <a:pos x="183" y="0"/>
                  </a:cxn>
                  <a:cxn ang="0">
                    <a:pos x="214" y="31"/>
                  </a:cxn>
                  <a:cxn ang="0">
                    <a:pos x="183" y="62"/>
                  </a:cxn>
                  <a:cxn ang="0">
                    <a:pos x="183" y="40"/>
                  </a:cxn>
                  <a:cxn ang="0">
                    <a:pos x="143" y="40"/>
                  </a:cxn>
                  <a:cxn ang="0">
                    <a:pos x="116" y="76"/>
                  </a:cxn>
                  <a:cxn ang="0">
                    <a:pos x="143" y="114"/>
                  </a:cxn>
                  <a:cxn ang="0">
                    <a:pos x="183" y="114"/>
                  </a:cxn>
                  <a:cxn ang="0">
                    <a:pos x="183" y="91"/>
                  </a:cxn>
                  <a:cxn ang="0">
                    <a:pos x="214" y="124"/>
                  </a:cxn>
                  <a:cxn ang="0">
                    <a:pos x="183" y="154"/>
                  </a:cxn>
                  <a:cxn ang="0">
                    <a:pos x="183" y="136"/>
                  </a:cxn>
                  <a:cxn ang="0">
                    <a:pos x="137" y="136"/>
                  </a:cxn>
                  <a:cxn ang="0">
                    <a:pos x="108" y="91"/>
                  </a:cxn>
                  <a:cxn ang="0">
                    <a:pos x="79" y="136"/>
                  </a:cxn>
                  <a:cxn ang="0">
                    <a:pos x="32" y="136"/>
                  </a:cxn>
                  <a:cxn ang="0">
                    <a:pos x="32" y="154"/>
                  </a:cxn>
                  <a:cxn ang="0">
                    <a:pos x="0" y="124"/>
                  </a:cxn>
                  <a:cxn ang="0">
                    <a:pos x="32" y="91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0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2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0"/>
                  </a:cxn>
                </a:cxnLst>
                <a:rect l="0" t="0" r="r" b="b"/>
                <a:pathLst>
                  <a:path w="214" h="154">
                    <a:moveTo>
                      <a:pt x="32" y="20"/>
                    </a:moveTo>
                    <a:lnTo>
                      <a:pt x="79" y="20"/>
                    </a:lnTo>
                    <a:lnTo>
                      <a:pt x="108" y="66"/>
                    </a:lnTo>
                    <a:lnTo>
                      <a:pt x="137" y="20"/>
                    </a:lnTo>
                    <a:lnTo>
                      <a:pt x="183" y="20"/>
                    </a:lnTo>
                    <a:lnTo>
                      <a:pt x="183" y="0"/>
                    </a:lnTo>
                    <a:lnTo>
                      <a:pt x="214" y="31"/>
                    </a:lnTo>
                    <a:lnTo>
                      <a:pt x="183" y="62"/>
                    </a:lnTo>
                    <a:lnTo>
                      <a:pt x="183" y="40"/>
                    </a:lnTo>
                    <a:lnTo>
                      <a:pt x="143" y="40"/>
                    </a:lnTo>
                    <a:lnTo>
                      <a:pt x="116" y="76"/>
                    </a:lnTo>
                    <a:lnTo>
                      <a:pt x="143" y="114"/>
                    </a:lnTo>
                    <a:lnTo>
                      <a:pt x="183" y="114"/>
                    </a:lnTo>
                    <a:lnTo>
                      <a:pt x="183" y="91"/>
                    </a:lnTo>
                    <a:lnTo>
                      <a:pt x="214" y="124"/>
                    </a:lnTo>
                    <a:lnTo>
                      <a:pt x="183" y="154"/>
                    </a:lnTo>
                    <a:lnTo>
                      <a:pt x="183" y="136"/>
                    </a:lnTo>
                    <a:lnTo>
                      <a:pt x="137" y="136"/>
                    </a:lnTo>
                    <a:lnTo>
                      <a:pt x="108" y="91"/>
                    </a:lnTo>
                    <a:lnTo>
                      <a:pt x="79" y="136"/>
                    </a:lnTo>
                    <a:lnTo>
                      <a:pt x="32" y="136"/>
                    </a:lnTo>
                    <a:lnTo>
                      <a:pt x="32" y="154"/>
                    </a:lnTo>
                    <a:lnTo>
                      <a:pt x="0" y="124"/>
                    </a:lnTo>
                    <a:lnTo>
                      <a:pt x="32" y="91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0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2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08" name="Freeform 44">
                <a:extLst>
                  <a:ext uri="{FF2B5EF4-FFF2-40B4-BE49-F238E27FC236}">
                    <a16:creationId xmlns:a16="http://schemas.microsoft.com/office/drawing/2014/main" id="{E985D7E1-5A5E-5E0C-4B91-195FF216E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842"/>
                <a:ext cx="330" cy="122"/>
              </a:xfrm>
              <a:custGeom>
                <a:avLst/>
                <a:gdLst/>
                <a:ahLst/>
                <a:cxnLst>
                  <a:cxn ang="0">
                    <a:pos x="32" y="20"/>
                  </a:cxn>
                  <a:cxn ang="0">
                    <a:pos x="79" y="20"/>
                  </a:cxn>
                  <a:cxn ang="0">
                    <a:pos x="108" y="66"/>
                  </a:cxn>
                  <a:cxn ang="0">
                    <a:pos x="137" y="20"/>
                  </a:cxn>
                  <a:cxn ang="0">
                    <a:pos x="183" y="20"/>
                  </a:cxn>
                  <a:cxn ang="0">
                    <a:pos x="183" y="0"/>
                  </a:cxn>
                  <a:cxn ang="0">
                    <a:pos x="214" y="31"/>
                  </a:cxn>
                  <a:cxn ang="0">
                    <a:pos x="183" y="62"/>
                  </a:cxn>
                  <a:cxn ang="0">
                    <a:pos x="183" y="40"/>
                  </a:cxn>
                  <a:cxn ang="0">
                    <a:pos x="143" y="40"/>
                  </a:cxn>
                  <a:cxn ang="0">
                    <a:pos x="116" y="76"/>
                  </a:cxn>
                  <a:cxn ang="0">
                    <a:pos x="143" y="114"/>
                  </a:cxn>
                  <a:cxn ang="0">
                    <a:pos x="183" y="114"/>
                  </a:cxn>
                  <a:cxn ang="0">
                    <a:pos x="183" y="91"/>
                  </a:cxn>
                  <a:cxn ang="0">
                    <a:pos x="214" y="124"/>
                  </a:cxn>
                  <a:cxn ang="0">
                    <a:pos x="183" y="154"/>
                  </a:cxn>
                  <a:cxn ang="0">
                    <a:pos x="183" y="136"/>
                  </a:cxn>
                  <a:cxn ang="0">
                    <a:pos x="137" y="136"/>
                  </a:cxn>
                  <a:cxn ang="0">
                    <a:pos x="108" y="91"/>
                  </a:cxn>
                  <a:cxn ang="0">
                    <a:pos x="79" y="136"/>
                  </a:cxn>
                  <a:cxn ang="0">
                    <a:pos x="32" y="136"/>
                  </a:cxn>
                  <a:cxn ang="0">
                    <a:pos x="32" y="154"/>
                  </a:cxn>
                  <a:cxn ang="0">
                    <a:pos x="0" y="124"/>
                  </a:cxn>
                  <a:cxn ang="0">
                    <a:pos x="32" y="91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0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2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0"/>
                  </a:cxn>
                </a:cxnLst>
                <a:rect l="0" t="0" r="r" b="b"/>
                <a:pathLst>
                  <a:path w="214" h="154">
                    <a:moveTo>
                      <a:pt x="32" y="20"/>
                    </a:moveTo>
                    <a:lnTo>
                      <a:pt x="79" y="20"/>
                    </a:lnTo>
                    <a:lnTo>
                      <a:pt x="108" y="66"/>
                    </a:lnTo>
                    <a:lnTo>
                      <a:pt x="137" y="20"/>
                    </a:lnTo>
                    <a:lnTo>
                      <a:pt x="183" y="20"/>
                    </a:lnTo>
                    <a:lnTo>
                      <a:pt x="183" y="0"/>
                    </a:lnTo>
                    <a:lnTo>
                      <a:pt x="214" y="31"/>
                    </a:lnTo>
                    <a:lnTo>
                      <a:pt x="183" y="62"/>
                    </a:lnTo>
                    <a:lnTo>
                      <a:pt x="183" y="40"/>
                    </a:lnTo>
                    <a:lnTo>
                      <a:pt x="143" y="40"/>
                    </a:lnTo>
                    <a:lnTo>
                      <a:pt x="116" y="76"/>
                    </a:lnTo>
                    <a:lnTo>
                      <a:pt x="143" y="114"/>
                    </a:lnTo>
                    <a:lnTo>
                      <a:pt x="183" y="114"/>
                    </a:lnTo>
                    <a:lnTo>
                      <a:pt x="183" y="91"/>
                    </a:lnTo>
                    <a:lnTo>
                      <a:pt x="214" y="124"/>
                    </a:lnTo>
                    <a:lnTo>
                      <a:pt x="183" y="154"/>
                    </a:lnTo>
                    <a:lnTo>
                      <a:pt x="183" y="136"/>
                    </a:lnTo>
                    <a:lnTo>
                      <a:pt x="137" y="136"/>
                    </a:lnTo>
                    <a:lnTo>
                      <a:pt x="108" y="91"/>
                    </a:lnTo>
                    <a:lnTo>
                      <a:pt x="79" y="136"/>
                    </a:lnTo>
                    <a:lnTo>
                      <a:pt x="32" y="136"/>
                    </a:lnTo>
                    <a:lnTo>
                      <a:pt x="32" y="154"/>
                    </a:lnTo>
                    <a:lnTo>
                      <a:pt x="0" y="124"/>
                    </a:lnTo>
                    <a:lnTo>
                      <a:pt x="32" y="91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0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2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09" name="Freeform 45">
                <a:extLst>
                  <a:ext uri="{FF2B5EF4-FFF2-40B4-BE49-F238E27FC236}">
                    <a16:creationId xmlns:a16="http://schemas.microsoft.com/office/drawing/2014/main" id="{85FD54C2-FD9A-351E-751B-B4401F179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846"/>
                <a:ext cx="332" cy="122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79" y="21"/>
                  </a:cxn>
                  <a:cxn ang="0">
                    <a:pos x="109" y="66"/>
                  </a:cxn>
                  <a:cxn ang="0">
                    <a:pos x="137" y="21"/>
                  </a:cxn>
                  <a:cxn ang="0">
                    <a:pos x="182" y="21"/>
                  </a:cxn>
                  <a:cxn ang="0">
                    <a:pos x="182" y="0"/>
                  </a:cxn>
                  <a:cxn ang="0">
                    <a:pos x="214" y="31"/>
                  </a:cxn>
                  <a:cxn ang="0">
                    <a:pos x="182" y="61"/>
                  </a:cxn>
                  <a:cxn ang="0">
                    <a:pos x="182" y="40"/>
                  </a:cxn>
                  <a:cxn ang="0">
                    <a:pos x="144" y="40"/>
                  </a:cxn>
                  <a:cxn ang="0">
                    <a:pos x="116" y="74"/>
                  </a:cxn>
                  <a:cxn ang="0">
                    <a:pos x="144" y="114"/>
                  </a:cxn>
                  <a:cxn ang="0">
                    <a:pos x="182" y="114"/>
                  </a:cxn>
                  <a:cxn ang="0">
                    <a:pos x="182" y="89"/>
                  </a:cxn>
                  <a:cxn ang="0">
                    <a:pos x="214" y="125"/>
                  </a:cxn>
                  <a:cxn ang="0">
                    <a:pos x="182" y="154"/>
                  </a:cxn>
                  <a:cxn ang="0">
                    <a:pos x="182" y="135"/>
                  </a:cxn>
                  <a:cxn ang="0">
                    <a:pos x="137" y="135"/>
                  </a:cxn>
                  <a:cxn ang="0">
                    <a:pos x="109" y="89"/>
                  </a:cxn>
                  <a:cxn ang="0">
                    <a:pos x="79" y="135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0" y="125"/>
                  </a:cxn>
                  <a:cxn ang="0">
                    <a:pos x="32" y="89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2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1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1"/>
                  </a:cxn>
                </a:cxnLst>
                <a:rect l="0" t="0" r="r" b="b"/>
                <a:pathLst>
                  <a:path w="214" h="154">
                    <a:moveTo>
                      <a:pt x="32" y="21"/>
                    </a:moveTo>
                    <a:lnTo>
                      <a:pt x="79" y="21"/>
                    </a:lnTo>
                    <a:lnTo>
                      <a:pt x="109" y="66"/>
                    </a:lnTo>
                    <a:lnTo>
                      <a:pt x="137" y="21"/>
                    </a:lnTo>
                    <a:lnTo>
                      <a:pt x="182" y="21"/>
                    </a:lnTo>
                    <a:lnTo>
                      <a:pt x="182" y="0"/>
                    </a:lnTo>
                    <a:lnTo>
                      <a:pt x="214" y="31"/>
                    </a:lnTo>
                    <a:lnTo>
                      <a:pt x="182" y="61"/>
                    </a:lnTo>
                    <a:lnTo>
                      <a:pt x="182" y="40"/>
                    </a:lnTo>
                    <a:lnTo>
                      <a:pt x="144" y="40"/>
                    </a:lnTo>
                    <a:lnTo>
                      <a:pt x="116" y="74"/>
                    </a:lnTo>
                    <a:lnTo>
                      <a:pt x="144" y="114"/>
                    </a:lnTo>
                    <a:lnTo>
                      <a:pt x="182" y="114"/>
                    </a:lnTo>
                    <a:lnTo>
                      <a:pt x="182" y="89"/>
                    </a:lnTo>
                    <a:lnTo>
                      <a:pt x="214" y="125"/>
                    </a:lnTo>
                    <a:lnTo>
                      <a:pt x="182" y="154"/>
                    </a:lnTo>
                    <a:lnTo>
                      <a:pt x="182" y="135"/>
                    </a:lnTo>
                    <a:lnTo>
                      <a:pt x="137" y="135"/>
                    </a:lnTo>
                    <a:lnTo>
                      <a:pt x="109" y="89"/>
                    </a:lnTo>
                    <a:lnTo>
                      <a:pt x="79" y="135"/>
                    </a:lnTo>
                    <a:lnTo>
                      <a:pt x="32" y="135"/>
                    </a:lnTo>
                    <a:lnTo>
                      <a:pt x="32" y="154"/>
                    </a:lnTo>
                    <a:lnTo>
                      <a:pt x="0" y="125"/>
                    </a:lnTo>
                    <a:lnTo>
                      <a:pt x="32" y="89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2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1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10" name="Freeform 46">
                <a:extLst>
                  <a:ext uri="{FF2B5EF4-FFF2-40B4-BE49-F238E27FC236}">
                    <a16:creationId xmlns:a16="http://schemas.microsoft.com/office/drawing/2014/main" id="{683B1965-F3CE-DCDB-9FF6-11C6CA4F1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846"/>
                <a:ext cx="332" cy="122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79" y="21"/>
                  </a:cxn>
                  <a:cxn ang="0">
                    <a:pos x="109" y="66"/>
                  </a:cxn>
                  <a:cxn ang="0">
                    <a:pos x="137" y="21"/>
                  </a:cxn>
                  <a:cxn ang="0">
                    <a:pos x="182" y="21"/>
                  </a:cxn>
                  <a:cxn ang="0">
                    <a:pos x="182" y="0"/>
                  </a:cxn>
                  <a:cxn ang="0">
                    <a:pos x="214" y="31"/>
                  </a:cxn>
                  <a:cxn ang="0">
                    <a:pos x="182" y="61"/>
                  </a:cxn>
                  <a:cxn ang="0">
                    <a:pos x="182" y="40"/>
                  </a:cxn>
                  <a:cxn ang="0">
                    <a:pos x="144" y="40"/>
                  </a:cxn>
                  <a:cxn ang="0">
                    <a:pos x="116" y="74"/>
                  </a:cxn>
                  <a:cxn ang="0">
                    <a:pos x="144" y="114"/>
                  </a:cxn>
                  <a:cxn ang="0">
                    <a:pos x="182" y="114"/>
                  </a:cxn>
                  <a:cxn ang="0">
                    <a:pos x="182" y="89"/>
                  </a:cxn>
                  <a:cxn ang="0">
                    <a:pos x="214" y="125"/>
                  </a:cxn>
                  <a:cxn ang="0">
                    <a:pos x="182" y="154"/>
                  </a:cxn>
                  <a:cxn ang="0">
                    <a:pos x="182" y="135"/>
                  </a:cxn>
                  <a:cxn ang="0">
                    <a:pos x="137" y="135"/>
                  </a:cxn>
                  <a:cxn ang="0">
                    <a:pos x="109" y="89"/>
                  </a:cxn>
                  <a:cxn ang="0">
                    <a:pos x="79" y="135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0" y="125"/>
                  </a:cxn>
                  <a:cxn ang="0">
                    <a:pos x="32" y="89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2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1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1"/>
                  </a:cxn>
                </a:cxnLst>
                <a:rect l="0" t="0" r="r" b="b"/>
                <a:pathLst>
                  <a:path w="214" h="154">
                    <a:moveTo>
                      <a:pt x="32" y="21"/>
                    </a:moveTo>
                    <a:lnTo>
                      <a:pt x="79" y="21"/>
                    </a:lnTo>
                    <a:lnTo>
                      <a:pt x="109" y="66"/>
                    </a:lnTo>
                    <a:lnTo>
                      <a:pt x="137" y="21"/>
                    </a:lnTo>
                    <a:lnTo>
                      <a:pt x="182" y="21"/>
                    </a:lnTo>
                    <a:lnTo>
                      <a:pt x="182" y="0"/>
                    </a:lnTo>
                    <a:lnTo>
                      <a:pt x="214" y="31"/>
                    </a:lnTo>
                    <a:lnTo>
                      <a:pt x="182" y="61"/>
                    </a:lnTo>
                    <a:lnTo>
                      <a:pt x="182" y="40"/>
                    </a:lnTo>
                    <a:lnTo>
                      <a:pt x="144" y="40"/>
                    </a:lnTo>
                    <a:lnTo>
                      <a:pt x="116" y="74"/>
                    </a:lnTo>
                    <a:lnTo>
                      <a:pt x="144" y="114"/>
                    </a:lnTo>
                    <a:lnTo>
                      <a:pt x="182" y="114"/>
                    </a:lnTo>
                    <a:lnTo>
                      <a:pt x="182" y="89"/>
                    </a:lnTo>
                    <a:lnTo>
                      <a:pt x="214" y="125"/>
                    </a:lnTo>
                    <a:lnTo>
                      <a:pt x="182" y="154"/>
                    </a:lnTo>
                    <a:lnTo>
                      <a:pt x="182" y="135"/>
                    </a:lnTo>
                    <a:lnTo>
                      <a:pt x="137" y="135"/>
                    </a:lnTo>
                    <a:lnTo>
                      <a:pt x="109" y="89"/>
                    </a:lnTo>
                    <a:lnTo>
                      <a:pt x="79" y="135"/>
                    </a:lnTo>
                    <a:lnTo>
                      <a:pt x="32" y="135"/>
                    </a:lnTo>
                    <a:lnTo>
                      <a:pt x="32" y="154"/>
                    </a:lnTo>
                    <a:lnTo>
                      <a:pt x="0" y="125"/>
                    </a:lnTo>
                    <a:lnTo>
                      <a:pt x="32" y="89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2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1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  <p:grpSp>
        <p:nvGrpSpPr>
          <p:cNvPr id="233" name="Group 17">
            <a:extLst>
              <a:ext uri="{FF2B5EF4-FFF2-40B4-BE49-F238E27FC236}">
                <a16:creationId xmlns:a16="http://schemas.microsoft.com/office/drawing/2014/main" id="{85A7585D-575D-81C1-5C58-F82F9B9311E1}"/>
              </a:ext>
            </a:extLst>
          </p:cNvPr>
          <p:cNvGrpSpPr>
            <a:grpSpLocks/>
          </p:cNvGrpSpPr>
          <p:nvPr/>
        </p:nvGrpSpPr>
        <p:grpSpPr bwMode="auto">
          <a:xfrm>
            <a:off x="5516754" y="5837352"/>
            <a:ext cx="404346" cy="267854"/>
            <a:chOff x="1920" y="1248"/>
            <a:chExt cx="912" cy="856"/>
          </a:xfrm>
        </p:grpSpPr>
        <p:grpSp>
          <p:nvGrpSpPr>
            <p:cNvPr id="234" name="Group 18">
              <a:extLst>
                <a:ext uri="{FF2B5EF4-FFF2-40B4-BE49-F238E27FC236}">
                  <a16:creationId xmlns:a16="http://schemas.microsoft.com/office/drawing/2014/main" id="{CD597958-7156-D957-C1B0-7E1DAB3BF1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248"/>
              <a:ext cx="912" cy="856"/>
              <a:chOff x="2880" y="1304"/>
              <a:chExt cx="912" cy="856"/>
            </a:xfrm>
          </p:grpSpPr>
          <p:pic>
            <p:nvPicPr>
              <p:cNvPr id="259" name="Picture 19" descr="32">
                <a:extLst>
                  <a:ext uri="{FF2B5EF4-FFF2-40B4-BE49-F238E27FC236}">
                    <a16:creationId xmlns:a16="http://schemas.microsoft.com/office/drawing/2014/main" id="{9A065E9D-E575-FE96-150C-6D0F781810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454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260" name="Picture 20" descr="32">
                <a:extLst>
                  <a:ext uri="{FF2B5EF4-FFF2-40B4-BE49-F238E27FC236}">
                    <a16:creationId xmlns:a16="http://schemas.microsoft.com/office/drawing/2014/main" id="{46442822-67B4-A74F-F6D1-85E489275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402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261" name="Picture 21" descr="32">
                <a:extLst>
                  <a:ext uri="{FF2B5EF4-FFF2-40B4-BE49-F238E27FC236}">
                    <a16:creationId xmlns:a16="http://schemas.microsoft.com/office/drawing/2014/main" id="{DFDAD3F6-2034-3DAE-A4B6-5D96AA1783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354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262" name="Picture 22" descr="32">
                <a:extLst>
                  <a:ext uri="{FF2B5EF4-FFF2-40B4-BE49-F238E27FC236}">
                    <a16:creationId xmlns:a16="http://schemas.microsoft.com/office/drawing/2014/main" id="{76BB5436-F980-7321-7C88-A762E657F5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304"/>
                <a:ext cx="912" cy="706"/>
              </a:xfrm>
              <a:prstGeom prst="rect">
                <a:avLst/>
              </a:prstGeom>
              <a:noFill/>
            </p:spPr>
          </p:pic>
        </p:grpSp>
        <p:grpSp>
          <p:nvGrpSpPr>
            <p:cNvPr id="235" name="Group 23">
              <a:extLst>
                <a:ext uri="{FF2B5EF4-FFF2-40B4-BE49-F238E27FC236}">
                  <a16:creationId xmlns:a16="http://schemas.microsoft.com/office/drawing/2014/main" id="{4854D96B-2BA8-AD97-59A6-EC87E4F2FA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2" y="1437"/>
              <a:ext cx="559" cy="314"/>
              <a:chOff x="1407" y="3329"/>
              <a:chExt cx="286" cy="107"/>
            </a:xfrm>
          </p:grpSpPr>
          <p:grpSp>
            <p:nvGrpSpPr>
              <p:cNvPr id="241" name="Group 24">
                <a:extLst>
                  <a:ext uri="{FF2B5EF4-FFF2-40B4-BE49-F238E27FC236}">
                    <a16:creationId xmlns:a16="http://schemas.microsoft.com/office/drawing/2014/main" id="{E2B267C5-6E1C-6F14-DD79-DA03EF910E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7" y="3329"/>
                <a:ext cx="283" cy="104"/>
                <a:chOff x="1407" y="3329"/>
                <a:chExt cx="283" cy="104"/>
              </a:xfrm>
            </p:grpSpPr>
            <p:sp>
              <p:nvSpPr>
                <p:cNvPr id="251" name="Freeform 25">
                  <a:extLst>
                    <a:ext uri="{FF2B5EF4-FFF2-40B4-BE49-F238E27FC236}">
                      <a16:creationId xmlns:a16="http://schemas.microsoft.com/office/drawing/2014/main" id="{FE132B59-792D-A0A7-7974-C7829F5B2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0" y="178"/>
                    </a:cxn>
                    <a:cxn ang="0">
                      <a:pos x="412" y="60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0" y="178"/>
                      </a:lnTo>
                      <a:lnTo>
                        <a:pt x="412" y="60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52" name="Freeform 26">
                  <a:extLst>
                    <a:ext uri="{FF2B5EF4-FFF2-40B4-BE49-F238E27FC236}">
                      <a16:creationId xmlns:a16="http://schemas.microsoft.com/office/drawing/2014/main" id="{AAA828BE-4A1A-2AA6-DE02-96B68D4EE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0" y="178"/>
                    </a:cxn>
                    <a:cxn ang="0">
                      <a:pos x="412" y="60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0" y="178"/>
                      </a:lnTo>
                      <a:lnTo>
                        <a:pt x="412" y="60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53" name="Freeform 27">
                  <a:extLst>
                    <a:ext uri="{FF2B5EF4-FFF2-40B4-BE49-F238E27FC236}">
                      <a16:creationId xmlns:a16="http://schemas.microsoft.com/office/drawing/2014/main" id="{8A6A0628-61E9-FBB7-823C-601AE88531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7" y="3384"/>
                  <a:ext cx="135" cy="47"/>
                </a:xfrm>
                <a:custGeom>
                  <a:avLst/>
                  <a:gdLst/>
                  <a:ahLst/>
                  <a:cxnLst>
                    <a:cxn ang="0">
                      <a:pos x="542" y="40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40"/>
                    </a:cxn>
                  </a:cxnLst>
                  <a:rect l="0" t="0" r="r" b="b"/>
                  <a:pathLst>
                    <a:path w="542" h="188">
                      <a:moveTo>
                        <a:pt x="542" y="40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54" name="Freeform 28">
                  <a:extLst>
                    <a:ext uri="{FF2B5EF4-FFF2-40B4-BE49-F238E27FC236}">
                      <a16:creationId xmlns:a16="http://schemas.microsoft.com/office/drawing/2014/main" id="{04C34520-2F4D-C851-DA05-589EC244F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7" y="3384"/>
                  <a:ext cx="135" cy="47"/>
                </a:xfrm>
                <a:custGeom>
                  <a:avLst/>
                  <a:gdLst/>
                  <a:ahLst/>
                  <a:cxnLst>
                    <a:cxn ang="0">
                      <a:pos x="542" y="40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40"/>
                    </a:cxn>
                  </a:cxnLst>
                  <a:rect l="0" t="0" r="r" b="b"/>
                  <a:pathLst>
                    <a:path w="542" h="188">
                      <a:moveTo>
                        <a:pt x="542" y="40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55" name="Freeform 29">
                  <a:extLst>
                    <a:ext uri="{FF2B5EF4-FFF2-40B4-BE49-F238E27FC236}">
                      <a16:creationId xmlns:a16="http://schemas.microsoft.com/office/drawing/2014/main" id="{64F7EF54-20F5-9651-73B1-407AF18FAF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" y="3329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0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0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56" name="Freeform 30">
                  <a:extLst>
                    <a:ext uri="{FF2B5EF4-FFF2-40B4-BE49-F238E27FC236}">
                      <a16:creationId xmlns:a16="http://schemas.microsoft.com/office/drawing/2014/main" id="{910D8618-09F0-FAA1-4564-D855F973F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" y="3329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0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0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57" name="Freeform 31">
                  <a:extLst>
                    <a:ext uri="{FF2B5EF4-FFF2-40B4-BE49-F238E27FC236}">
                      <a16:creationId xmlns:a16="http://schemas.microsoft.com/office/drawing/2014/main" id="{0F74432A-5D9E-4D14-ED74-F4BA3A7FC4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0" y="3389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0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0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58" name="Freeform 32">
                  <a:extLst>
                    <a:ext uri="{FF2B5EF4-FFF2-40B4-BE49-F238E27FC236}">
                      <a16:creationId xmlns:a16="http://schemas.microsoft.com/office/drawing/2014/main" id="{C3D3D63E-0ADD-18F7-767D-9A841245FC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0" y="3389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0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0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  <p:grpSp>
            <p:nvGrpSpPr>
              <p:cNvPr id="242" name="Group 33">
                <a:extLst>
                  <a:ext uri="{FF2B5EF4-FFF2-40B4-BE49-F238E27FC236}">
                    <a16:creationId xmlns:a16="http://schemas.microsoft.com/office/drawing/2014/main" id="{B61068F1-2909-B9C4-0C2A-9D1F63FB4A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9" y="3332"/>
                <a:ext cx="284" cy="104"/>
                <a:chOff x="1409" y="3332"/>
                <a:chExt cx="284" cy="104"/>
              </a:xfrm>
            </p:grpSpPr>
            <p:sp>
              <p:nvSpPr>
                <p:cNvPr id="243" name="Freeform 34">
                  <a:extLst>
                    <a:ext uri="{FF2B5EF4-FFF2-40B4-BE49-F238E27FC236}">
                      <a16:creationId xmlns:a16="http://schemas.microsoft.com/office/drawing/2014/main" id="{4B938FA8-CFB2-E42E-4B16-1A6402C15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7" y="3334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1" y="178"/>
                    </a:cxn>
                    <a:cxn ang="0">
                      <a:pos x="412" y="59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1" y="178"/>
                      </a:lnTo>
                      <a:lnTo>
                        <a:pt x="412" y="59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44" name="Freeform 35">
                  <a:extLst>
                    <a:ext uri="{FF2B5EF4-FFF2-40B4-BE49-F238E27FC236}">
                      <a16:creationId xmlns:a16="http://schemas.microsoft.com/office/drawing/2014/main" id="{BB12AF09-4BB9-EEB3-732E-AD837B7A2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7" y="3334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1" y="178"/>
                    </a:cxn>
                    <a:cxn ang="0">
                      <a:pos x="412" y="59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1" y="178"/>
                      </a:lnTo>
                      <a:lnTo>
                        <a:pt x="412" y="59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45" name="Freeform 36">
                  <a:extLst>
                    <a:ext uri="{FF2B5EF4-FFF2-40B4-BE49-F238E27FC236}">
                      <a16:creationId xmlns:a16="http://schemas.microsoft.com/office/drawing/2014/main" id="{8F20A8F1-3EEE-13BC-3663-6AD53E3C5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3386"/>
                  <a:ext cx="136" cy="47"/>
                </a:xfrm>
                <a:custGeom>
                  <a:avLst/>
                  <a:gdLst/>
                  <a:ahLst/>
                  <a:cxnLst>
                    <a:cxn ang="0">
                      <a:pos x="542" y="39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39"/>
                    </a:cxn>
                  </a:cxnLst>
                  <a:rect l="0" t="0" r="r" b="b"/>
                  <a:pathLst>
                    <a:path w="542" h="188">
                      <a:moveTo>
                        <a:pt x="542" y="39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46" name="Freeform 37">
                  <a:extLst>
                    <a:ext uri="{FF2B5EF4-FFF2-40B4-BE49-F238E27FC236}">
                      <a16:creationId xmlns:a16="http://schemas.microsoft.com/office/drawing/2014/main" id="{D4F1E4C2-F0E8-1B35-EE5E-A091AF10CA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3386"/>
                  <a:ext cx="136" cy="47"/>
                </a:xfrm>
                <a:custGeom>
                  <a:avLst/>
                  <a:gdLst/>
                  <a:ahLst/>
                  <a:cxnLst>
                    <a:cxn ang="0">
                      <a:pos x="542" y="39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39"/>
                    </a:cxn>
                  </a:cxnLst>
                  <a:rect l="0" t="0" r="r" b="b"/>
                  <a:pathLst>
                    <a:path w="542" h="188">
                      <a:moveTo>
                        <a:pt x="542" y="39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47" name="Freeform 38">
                  <a:extLst>
                    <a:ext uri="{FF2B5EF4-FFF2-40B4-BE49-F238E27FC236}">
                      <a16:creationId xmlns:a16="http://schemas.microsoft.com/office/drawing/2014/main" id="{F579BF06-55D2-6DA7-E386-14A2C07AD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1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1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48" name="Freeform 39">
                  <a:extLst>
                    <a:ext uri="{FF2B5EF4-FFF2-40B4-BE49-F238E27FC236}">
                      <a16:creationId xmlns:a16="http://schemas.microsoft.com/office/drawing/2014/main" id="{EC74D7C8-3EFC-B763-B669-D5E5960928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1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1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49" name="Freeform 40">
                  <a:extLst>
                    <a:ext uri="{FF2B5EF4-FFF2-40B4-BE49-F238E27FC236}">
                      <a16:creationId xmlns:a16="http://schemas.microsoft.com/office/drawing/2014/main" id="{1BB4B217-DC7D-238E-7B16-9FADDCEE06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3391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1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1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50" name="Freeform 41">
                  <a:extLst>
                    <a:ext uri="{FF2B5EF4-FFF2-40B4-BE49-F238E27FC236}">
                      <a16:creationId xmlns:a16="http://schemas.microsoft.com/office/drawing/2014/main" id="{27281DD9-2287-E7AD-5961-026ADFF2CD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3391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1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1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</p:grpSp>
        <p:grpSp>
          <p:nvGrpSpPr>
            <p:cNvPr id="236" name="Group 42">
              <a:extLst>
                <a:ext uri="{FF2B5EF4-FFF2-40B4-BE49-F238E27FC236}">
                  <a16:creationId xmlns:a16="http://schemas.microsoft.com/office/drawing/2014/main" id="{3CABF50B-A464-FFD5-3CE8-45C7DEE766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4" y="1842"/>
              <a:ext cx="489" cy="126"/>
              <a:chOff x="2229" y="1842"/>
              <a:chExt cx="334" cy="126"/>
            </a:xfrm>
          </p:grpSpPr>
          <p:sp>
            <p:nvSpPr>
              <p:cNvPr id="237" name="Freeform 43">
                <a:extLst>
                  <a:ext uri="{FF2B5EF4-FFF2-40B4-BE49-F238E27FC236}">
                    <a16:creationId xmlns:a16="http://schemas.microsoft.com/office/drawing/2014/main" id="{34CA8A83-1D1F-2501-E1AE-0CABE87A9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842"/>
                <a:ext cx="330" cy="122"/>
              </a:xfrm>
              <a:custGeom>
                <a:avLst/>
                <a:gdLst/>
                <a:ahLst/>
                <a:cxnLst>
                  <a:cxn ang="0">
                    <a:pos x="32" y="20"/>
                  </a:cxn>
                  <a:cxn ang="0">
                    <a:pos x="79" y="20"/>
                  </a:cxn>
                  <a:cxn ang="0">
                    <a:pos x="108" y="66"/>
                  </a:cxn>
                  <a:cxn ang="0">
                    <a:pos x="137" y="20"/>
                  </a:cxn>
                  <a:cxn ang="0">
                    <a:pos x="183" y="20"/>
                  </a:cxn>
                  <a:cxn ang="0">
                    <a:pos x="183" y="0"/>
                  </a:cxn>
                  <a:cxn ang="0">
                    <a:pos x="214" y="31"/>
                  </a:cxn>
                  <a:cxn ang="0">
                    <a:pos x="183" y="62"/>
                  </a:cxn>
                  <a:cxn ang="0">
                    <a:pos x="183" y="40"/>
                  </a:cxn>
                  <a:cxn ang="0">
                    <a:pos x="143" y="40"/>
                  </a:cxn>
                  <a:cxn ang="0">
                    <a:pos x="116" y="76"/>
                  </a:cxn>
                  <a:cxn ang="0">
                    <a:pos x="143" y="114"/>
                  </a:cxn>
                  <a:cxn ang="0">
                    <a:pos x="183" y="114"/>
                  </a:cxn>
                  <a:cxn ang="0">
                    <a:pos x="183" y="91"/>
                  </a:cxn>
                  <a:cxn ang="0">
                    <a:pos x="214" y="124"/>
                  </a:cxn>
                  <a:cxn ang="0">
                    <a:pos x="183" y="154"/>
                  </a:cxn>
                  <a:cxn ang="0">
                    <a:pos x="183" y="136"/>
                  </a:cxn>
                  <a:cxn ang="0">
                    <a:pos x="137" y="136"/>
                  </a:cxn>
                  <a:cxn ang="0">
                    <a:pos x="108" y="91"/>
                  </a:cxn>
                  <a:cxn ang="0">
                    <a:pos x="79" y="136"/>
                  </a:cxn>
                  <a:cxn ang="0">
                    <a:pos x="32" y="136"/>
                  </a:cxn>
                  <a:cxn ang="0">
                    <a:pos x="32" y="154"/>
                  </a:cxn>
                  <a:cxn ang="0">
                    <a:pos x="0" y="124"/>
                  </a:cxn>
                  <a:cxn ang="0">
                    <a:pos x="32" y="91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0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2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0"/>
                  </a:cxn>
                </a:cxnLst>
                <a:rect l="0" t="0" r="r" b="b"/>
                <a:pathLst>
                  <a:path w="214" h="154">
                    <a:moveTo>
                      <a:pt x="32" y="20"/>
                    </a:moveTo>
                    <a:lnTo>
                      <a:pt x="79" y="20"/>
                    </a:lnTo>
                    <a:lnTo>
                      <a:pt x="108" y="66"/>
                    </a:lnTo>
                    <a:lnTo>
                      <a:pt x="137" y="20"/>
                    </a:lnTo>
                    <a:lnTo>
                      <a:pt x="183" y="20"/>
                    </a:lnTo>
                    <a:lnTo>
                      <a:pt x="183" y="0"/>
                    </a:lnTo>
                    <a:lnTo>
                      <a:pt x="214" y="31"/>
                    </a:lnTo>
                    <a:lnTo>
                      <a:pt x="183" y="62"/>
                    </a:lnTo>
                    <a:lnTo>
                      <a:pt x="183" y="40"/>
                    </a:lnTo>
                    <a:lnTo>
                      <a:pt x="143" y="40"/>
                    </a:lnTo>
                    <a:lnTo>
                      <a:pt x="116" y="76"/>
                    </a:lnTo>
                    <a:lnTo>
                      <a:pt x="143" y="114"/>
                    </a:lnTo>
                    <a:lnTo>
                      <a:pt x="183" y="114"/>
                    </a:lnTo>
                    <a:lnTo>
                      <a:pt x="183" y="91"/>
                    </a:lnTo>
                    <a:lnTo>
                      <a:pt x="214" y="124"/>
                    </a:lnTo>
                    <a:lnTo>
                      <a:pt x="183" y="154"/>
                    </a:lnTo>
                    <a:lnTo>
                      <a:pt x="183" y="136"/>
                    </a:lnTo>
                    <a:lnTo>
                      <a:pt x="137" y="136"/>
                    </a:lnTo>
                    <a:lnTo>
                      <a:pt x="108" y="91"/>
                    </a:lnTo>
                    <a:lnTo>
                      <a:pt x="79" y="136"/>
                    </a:lnTo>
                    <a:lnTo>
                      <a:pt x="32" y="136"/>
                    </a:lnTo>
                    <a:lnTo>
                      <a:pt x="32" y="154"/>
                    </a:lnTo>
                    <a:lnTo>
                      <a:pt x="0" y="124"/>
                    </a:lnTo>
                    <a:lnTo>
                      <a:pt x="32" y="91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0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2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38" name="Freeform 44">
                <a:extLst>
                  <a:ext uri="{FF2B5EF4-FFF2-40B4-BE49-F238E27FC236}">
                    <a16:creationId xmlns:a16="http://schemas.microsoft.com/office/drawing/2014/main" id="{FDEE359C-3848-3C21-22B4-9ECEB5FD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842"/>
                <a:ext cx="330" cy="122"/>
              </a:xfrm>
              <a:custGeom>
                <a:avLst/>
                <a:gdLst/>
                <a:ahLst/>
                <a:cxnLst>
                  <a:cxn ang="0">
                    <a:pos x="32" y="20"/>
                  </a:cxn>
                  <a:cxn ang="0">
                    <a:pos x="79" y="20"/>
                  </a:cxn>
                  <a:cxn ang="0">
                    <a:pos x="108" y="66"/>
                  </a:cxn>
                  <a:cxn ang="0">
                    <a:pos x="137" y="20"/>
                  </a:cxn>
                  <a:cxn ang="0">
                    <a:pos x="183" y="20"/>
                  </a:cxn>
                  <a:cxn ang="0">
                    <a:pos x="183" y="0"/>
                  </a:cxn>
                  <a:cxn ang="0">
                    <a:pos x="214" y="31"/>
                  </a:cxn>
                  <a:cxn ang="0">
                    <a:pos x="183" y="62"/>
                  </a:cxn>
                  <a:cxn ang="0">
                    <a:pos x="183" y="40"/>
                  </a:cxn>
                  <a:cxn ang="0">
                    <a:pos x="143" y="40"/>
                  </a:cxn>
                  <a:cxn ang="0">
                    <a:pos x="116" y="76"/>
                  </a:cxn>
                  <a:cxn ang="0">
                    <a:pos x="143" y="114"/>
                  </a:cxn>
                  <a:cxn ang="0">
                    <a:pos x="183" y="114"/>
                  </a:cxn>
                  <a:cxn ang="0">
                    <a:pos x="183" y="91"/>
                  </a:cxn>
                  <a:cxn ang="0">
                    <a:pos x="214" y="124"/>
                  </a:cxn>
                  <a:cxn ang="0">
                    <a:pos x="183" y="154"/>
                  </a:cxn>
                  <a:cxn ang="0">
                    <a:pos x="183" y="136"/>
                  </a:cxn>
                  <a:cxn ang="0">
                    <a:pos x="137" y="136"/>
                  </a:cxn>
                  <a:cxn ang="0">
                    <a:pos x="108" y="91"/>
                  </a:cxn>
                  <a:cxn ang="0">
                    <a:pos x="79" y="136"/>
                  </a:cxn>
                  <a:cxn ang="0">
                    <a:pos x="32" y="136"/>
                  </a:cxn>
                  <a:cxn ang="0">
                    <a:pos x="32" y="154"/>
                  </a:cxn>
                  <a:cxn ang="0">
                    <a:pos x="0" y="124"/>
                  </a:cxn>
                  <a:cxn ang="0">
                    <a:pos x="32" y="91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0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2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0"/>
                  </a:cxn>
                </a:cxnLst>
                <a:rect l="0" t="0" r="r" b="b"/>
                <a:pathLst>
                  <a:path w="214" h="154">
                    <a:moveTo>
                      <a:pt x="32" y="20"/>
                    </a:moveTo>
                    <a:lnTo>
                      <a:pt x="79" y="20"/>
                    </a:lnTo>
                    <a:lnTo>
                      <a:pt x="108" y="66"/>
                    </a:lnTo>
                    <a:lnTo>
                      <a:pt x="137" y="20"/>
                    </a:lnTo>
                    <a:lnTo>
                      <a:pt x="183" y="20"/>
                    </a:lnTo>
                    <a:lnTo>
                      <a:pt x="183" y="0"/>
                    </a:lnTo>
                    <a:lnTo>
                      <a:pt x="214" y="31"/>
                    </a:lnTo>
                    <a:lnTo>
                      <a:pt x="183" y="62"/>
                    </a:lnTo>
                    <a:lnTo>
                      <a:pt x="183" y="40"/>
                    </a:lnTo>
                    <a:lnTo>
                      <a:pt x="143" y="40"/>
                    </a:lnTo>
                    <a:lnTo>
                      <a:pt x="116" y="76"/>
                    </a:lnTo>
                    <a:lnTo>
                      <a:pt x="143" y="114"/>
                    </a:lnTo>
                    <a:lnTo>
                      <a:pt x="183" y="114"/>
                    </a:lnTo>
                    <a:lnTo>
                      <a:pt x="183" y="91"/>
                    </a:lnTo>
                    <a:lnTo>
                      <a:pt x="214" y="124"/>
                    </a:lnTo>
                    <a:lnTo>
                      <a:pt x="183" y="154"/>
                    </a:lnTo>
                    <a:lnTo>
                      <a:pt x="183" y="136"/>
                    </a:lnTo>
                    <a:lnTo>
                      <a:pt x="137" y="136"/>
                    </a:lnTo>
                    <a:lnTo>
                      <a:pt x="108" y="91"/>
                    </a:lnTo>
                    <a:lnTo>
                      <a:pt x="79" y="136"/>
                    </a:lnTo>
                    <a:lnTo>
                      <a:pt x="32" y="136"/>
                    </a:lnTo>
                    <a:lnTo>
                      <a:pt x="32" y="154"/>
                    </a:lnTo>
                    <a:lnTo>
                      <a:pt x="0" y="124"/>
                    </a:lnTo>
                    <a:lnTo>
                      <a:pt x="32" y="91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0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2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39" name="Freeform 45">
                <a:extLst>
                  <a:ext uri="{FF2B5EF4-FFF2-40B4-BE49-F238E27FC236}">
                    <a16:creationId xmlns:a16="http://schemas.microsoft.com/office/drawing/2014/main" id="{B793A708-FAB5-D056-8E03-C9D4BB872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846"/>
                <a:ext cx="332" cy="122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79" y="21"/>
                  </a:cxn>
                  <a:cxn ang="0">
                    <a:pos x="109" y="66"/>
                  </a:cxn>
                  <a:cxn ang="0">
                    <a:pos x="137" y="21"/>
                  </a:cxn>
                  <a:cxn ang="0">
                    <a:pos x="182" y="21"/>
                  </a:cxn>
                  <a:cxn ang="0">
                    <a:pos x="182" y="0"/>
                  </a:cxn>
                  <a:cxn ang="0">
                    <a:pos x="214" y="31"/>
                  </a:cxn>
                  <a:cxn ang="0">
                    <a:pos x="182" y="61"/>
                  </a:cxn>
                  <a:cxn ang="0">
                    <a:pos x="182" y="40"/>
                  </a:cxn>
                  <a:cxn ang="0">
                    <a:pos x="144" y="40"/>
                  </a:cxn>
                  <a:cxn ang="0">
                    <a:pos x="116" y="74"/>
                  </a:cxn>
                  <a:cxn ang="0">
                    <a:pos x="144" y="114"/>
                  </a:cxn>
                  <a:cxn ang="0">
                    <a:pos x="182" y="114"/>
                  </a:cxn>
                  <a:cxn ang="0">
                    <a:pos x="182" y="89"/>
                  </a:cxn>
                  <a:cxn ang="0">
                    <a:pos x="214" y="125"/>
                  </a:cxn>
                  <a:cxn ang="0">
                    <a:pos x="182" y="154"/>
                  </a:cxn>
                  <a:cxn ang="0">
                    <a:pos x="182" y="135"/>
                  </a:cxn>
                  <a:cxn ang="0">
                    <a:pos x="137" y="135"/>
                  </a:cxn>
                  <a:cxn ang="0">
                    <a:pos x="109" y="89"/>
                  </a:cxn>
                  <a:cxn ang="0">
                    <a:pos x="79" y="135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0" y="125"/>
                  </a:cxn>
                  <a:cxn ang="0">
                    <a:pos x="32" y="89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2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1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1"/>
                  </a:cxn>
                </a:cxnLst>
                <a:rect l="0" t="0" r="r" b="b"/>
                <a:pathLst>
                  <a:path w="214" h="154">
                    <a:moveTo>
                      <a:pt x="32" y="21"/>
                    </a:moveTo>
                    <a:lnTo>
                      <a:pt x="79" y="21"/>
                    </a:lnTo>
                    <a:lnTo>
                      <a:pt x="109" y="66"/>
                    </a:lnTo>
                    <a:lnTo>
                      <a:pt x="137" y="21"/>
                    </a:lnTo>
                    <a:lnTo>
                      <a:pt x="182" y="21"/>
                    </a:lnTo>
                    <a:lnTo>
                      <a:pt x="182" y="0"/>
                    </a:lnTo>
                    <a:lnTo>
                      <a:pt x="214" y="31"/>
                    </a:lnTo>
                    <a:lnTo>
                      <a:pt x="182" y="61"/>
                    </a:lnTo>
                    <a:lnTo>
                      <a:pt x="182" y="40"/>
                    </a:lnTo>
                    <a:lnTo>
                      <a:pt x="144" y="40"/>
                    </a:lnTo>
                    <a:lnTo>
                      <a:pt x="116" y="74"/>
                    </a:lnTo>
                    <a:lnTo>
                      <a:pt x="144" y="114"/>
                    </a:lnTo>
                    <a:lnTo>
                      <a:pt x="182" y="114"/>
                    </a:lnTo>
                    <a:lnTo>
                      <a:pt x="182" y="89"/>
                    </a:lnTo>
                    <a:lnTo>
                      <a:pt x="214" y="125"/>
                    </a:lnTo>
                    <a:lnTo>
                      <a:pt x="182" y="154"/>
                    </a:lnTo>
                    <a:lnTo>
                      <a:pt x="182" y="135"/>
                    </a:lnTo>
                    <a:lnTo>
                      <a:pt x="137" y="135"/>
                    </a:lnTo>
                    <a:lnTo>
                      <a:pt x="109" y="89"/>
                    </a:lnTo>
                    <a:lnTo>
                      <a:pt x="79" y="135"/>
                    </a:lnTo>
                    <a:lnTo>
                      <a:pt x="32" y="135"/>
                    </a:lnTo>
                    <a:lnTo>
                      <a:pt x="32" y="154"/>
                    </a:lnTo>
                    <a:lnTo>
                      <a:pt x="0" y="125"/>
                    </a:lnTo>
                    <a:lnTo>
                      <a:pt x="32" y="89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2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1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40" name="Freeform 46">
                <a:extLst>
                  <a:ext uri="{FF2B5EF4-FFF2-40B4-BE49-F238E27FC236}">
                    <a16:creationId xmlns:a16="http://schemas.microsoft.com/office/drawing/2014/main" id="{1E9C394A-F11F-3D6D-1B9D-6D1B37C95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846"/>
                <a:ext cx="332" cy="122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79" y="21"/>
                  </a:cxn>
                  <a:cxn ang="0">
                    <a:pos x="109" y="66"/>
                  </a:cxn>
                  <a:cxn ang="0">
                    <a:pos x="137" y="21"/>
                  </a:cxn>
                  <a:cxn ang="0">
                    <a:pos x="182" y="21"/>
                  </a:cxn>
                  <a:cxn ang="0">
                    <a:pos x="182" y="0"/>
                  </a:cxn>
                  <a:cxn ang="0">
                    <a:pos x="214" y="31"/>
                  </a:cxn>
                  <a:cxn ang="0">
                    <a:pos x="182" y="61"/>
                  </a:cxn>
                  <a:cxn ang="0">
                    <a:pos x="182" y="40"/>
                  </a:cxn>
                  <a:cxn ang="0">
                    <a:pos x="144" y="40"/>
                  </a:cxn>
                  <a:cxn ang="0">
                    <a:pos x="116" y="74"/>
                  </a:cxn>
                  <a:cxn ang="0">
                    <a:pos x="144" y="114"/>
                  </a:cxn>
                  <a:cxn ang="0">
                    <a:pos x="182" y="114"/>
                  </a:cxn>
                  <a:cxn ang="0">
                    <a:pos x="182" y="89"/>
                  </a:cxn>
                  <a:cxn ang="0">
                    <a:pos x="214" y="125"/>
                  </a:cxn>
                  <a:cxn ang="0">
                    <a:pos x="182" y="154"/>
                  </a:cxn>
                  <a:cxn ang="0">
                    <a:pos x="182" y="135"/>
                  </a:cxn>
                  <a:cxn ang="0">
                    <a:pos x="137" y="135"/>
                  </a:cxn>
                  <a:cxn ang="0">
                    <a:pos x="109" y="89"/>
                  </a:cxn>
                  <a:cxn ang="0">
                    <a:pos x="79" y="135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0" y="125"/>
                  </a:cxn>
                  <a:cxn ang="0">
                    <a:pos x="32" y="89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2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1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1"/>
                  </a:cxn>
                </a:cxnLst>
                <a:rect l="0" t="0" r="r" b="b"/>
                <a:pathLst>
                  <a:path w="214" h="154">
                    <a:moveTo>
                      <a:pt x="32" y="21"/>
                    </a:moveTo>
                    <a:lnTo>
                      <a:pt x="79" y="21"/>
                    </a:lnTo>
                    <a:lnTo>
                      <a:pt x="109" y="66"/>
                    </a:lnTo>
                    <a:lnTo>
                      <a:pt x="137" y="21"/>
                    </a:lnTo>
                    <a:lnTo>
                      <a:pt x="182" y="21"/>
                    </a:lnTo>
                    <a:lnTo>
                      <a:pt x="182" y="0"/>
                    </a:lnTo>
                    <a:lnTo>
                      <a:pt x="214" y="31"/>
                    </a:lnTo>
                    <a:lnTo>
                      <a:pt x="182" y="61"/>
                    </a:lnTo>
                    <a:lnTo>
                      <a:pt x="182" y="40"/>
                    </a:lnTo>
                    <a:lnTo>
                      <a:pt x="144" y="40"/>
                    </a:lnTo>
                    <a:lnTo>
                      <a:pt x="116" y="74"/>
                    </a:lnTo>
                    <a:lnTo>
                      <a:pt x="144" y="114"/>
                    </a:lnTo>
                    <a:lnTo>
                      <a:pt x="182" y="114"/>
                    </a:lnTo>
                    <a:lnTo>
                      <a:pt x="182" y="89"/>
                    </a:lnTo>
                    <a:lnTo>
                      <a:pt x="214" y="125"/>
                    </a:lnTo>
                    <a:lnTo>
                      <a:pt x="182" y="154"/>
                    </a:lnTo>
                    <a:lnTo>
                      <a:pt x="182" y="135"/>
                    </a:lnTo>
                    <a:lnTo>
                      <a:pt x="137" y="135"/>
                    </a:lnTo>
                    <a:lnTo>
                      <a:pt x="109" y="89"/>
                    </a:lnTo>
                    <a:lnTo>
                      <a:pt x="79" y="135"/>
                    </a:lnTo>
                    <a:lnTo>
                      <a:pt x="32" y="135"/>
                    </a:lnTo>
                    <a:lnTo>
                      <a:pt x="32" y="154"/>
                    </a:lnTo>
                    <a:lnTo>
                      <a:pt x="0" y="125"/>
                    </a:lnTo>
                    <a:lnTo>
                      <a:pt x="32" y="89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2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1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F9742FA4-B751-983A-C223-8B11B845F605}"/>
              </a:ext>
            </a:extLst>
          </p:cNvPr>
          <p:cNvGrpSpPr/>
          <p:nvPr/>
        </p:nvGrpSpPr>
        <p:grpSpPr>
          <a:xfrm>
            <a:off x="5576263" y="5707640"/>
            <a:ext cx="438770" cy="275536"/>
            <a:chOff x="1726722" y="3959626"/>
            <a:chExt cx="509498" cy="349778"/>
          </a:xfrm>
        </p:grpSpPr>
        <p:pic>
          <p:nvPicPr>
            <p:cNvPr id="264" name="그림 263" descr="building.gif">
              <a:extLst>
                <a:ext uri="{FF2B5EF4-FFF2-40B4-BE49-F238E27FC236}">
                  <a16:creationId xmlns:a16="http://schemas.microsoft.com/office/drawing/2014/main" id="{02090026-39AC-9A24-9D5A-D978D41AE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726722" y="3959626"/>
              <a:ext cx="382124" cy="343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5" name="그림 264" descr="antenna.gif">
              <a:extLst>
                <a:ext uri="{FF2B5EF4-FFF2-40B4-BE49-F238E27FC236}">
                  <a16:creationId xmlns:a16="http://schemas.microsoft.com/office/drawing/2014/main" id="{09D661C2-FD58-5D1F-30A1-D719399FA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023929" y="4019457"/>
              <a:ext cx="212291" cy="289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66" name="Group 17">
            <a:extLst>
              <a:ext uri="{FF2B5EF4-FFF2-40B4-BE49-F238E27FC236}">
                <a16:creationId xmlns:a16="http://schemas.microsoft.com/office/drawing/2014/main" id="{41EAB356-6AA4-B80E-28D9-B820BE033C87}"/>
              </a:ext>
            </a:extLst>
          </p:cNvPr>
          <p:cNvGrpSpPr>
            <a:grpSpLocks/>
          </p:cNvGrpSpPr>
          <p:nvPr/>
        </p:nvGrpSpPr>
        <p:grpSpPr bwMode="auto">
          <a:xfrm>
            <a:off x="3472361" y="5812718"/>
            <a:ext cx="404346" cy="267854"/>
            <a:chOff x="1920" y="1248"/>
            <a:chExt cx="912" cy="856"/>
          </a:xfrm>
        </p:grpSpPr>
        <p:grpSp>
          <p:nvGrpSpPr>
            <p:cNvPr id="267" name="Group 18">
              <a:extLst>
                <a:ext uri="{FF2B5EF4-FFF2-40B4-BE49-F238E27FC236}">
                  <a16:creationId xmlns:a16="http://schemas.microsoft.com/office/drawing/2014/main" id="{690FBBA2-CE98-4A6C-1E3D-E777C64470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248"/>
              <a:ext cx="912" cy="856"/>
              <a:chOff x="2880" y="1304"/>
              <a:chExt cx="912" cy="856"/>
            </a:xfrm>
          </p:grpSpPr>
          <p:pic>
            <p:nvPicPr>
              <p:cNvPr id="292" name="Picture 19" descr="32">
                <a:extLst>
                  <a:ext uri="{FF2B5EF4-FFF2-40B4-BE49-F238E27FC236}">
                    <a16:creationId xmlns:a16="http://schemas.microsoft.com/office/drawing/2014/main" id="{6DF29BD8-4FC7-3F41-52CB-2F0E217582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454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293" name="Picture 20" descr="32">
                <a:extLst>
                  <a:ext uri="{FF2B5EF4-FFF2-40B4-BE49-F238E27FC236}">
                    <a16:creationId xmlns:a16="http://schemas.microsoft.com/office/drawing/2014/main" id="{2A39D82F-FD4B-C88E-8F83-2E4658611E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402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294" name="Picture 21" descr="32">
                <a:extLst>
                  <a:ext uri="{FF2B5EF4-FFF2-40B4-BE49-F238E27FC236}">
                    <a16:creationId xmlns:a16="http://schemas.microsoft.com/office/drawing/2014/main" id="{3C99D917-9E44-A0A8-0E72-7B9C31DB9F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354"/>
                <a:ext cx="912" cy="706"/>
              </a:xfrm>
              <a:prstGeom prst="rect">
                <a:avLst/>
              </a:prstGeom>
              <a:noFill/>
            </p:spPr>
          </p:pic>
          <p:pic>
            <p:nvPicPr>
              <p:cNvPr id="295" name="Picture 22" descr="32">
                <a:extLst>
                  <a:ext uri="{FF2B5EF4-FFF2-40B4-BE49-F238E27FC236}">
                    <a16:creationId xmlns:a16="http://schemas.microsoft.com/office/drawing/2014/main" id="{E8B0DFE5-3A1E-049F-FDE7-305914629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0" y="1304"/>
                <a:ext cx="912" cy="706"/>
              </a:xfrm>
              <a:prstGeom prst="rect">
                <a:avLst/>
              </a:prstGeom>
              <a:noFill/>
            </p:spPr>
          </p:pic>
        </p:grpSp>
        <p:grpSp>
          <p:nvGrpSpPr>
            <p:cNvPr id="268" name="Group 23">
              <a:extLst>
                <a:ext uri="{FF2B5EF4-FFF2-40B4-BE49-F238E27FC236}">
                  <a16:creationId xmlns:a16="http://schemas.microsoft.com/office/drawing/2014/main" id="{C72D4C52-B895-DE8A-F8EC-D38A151851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2" y="1437"/>
              <a:ext cx="559" cy="314"/>
              <a:chOff x="1407" y="3329"/>
              <a:chExt cx="286" cy="107"/>
            </a:xfrm>
          </p:grpSpPr>
          <p:grpSp>
            <p:nvGrpSpPr>
              <p:cNvPr id="274" name="Group 24">
                <a:extLst>
                  <a:ext uri="{FF2B5EF4-FFF2-40B4-BE49-F238E27FC236}">
                    <a16:creationId xmlns:a16="http://schemas.microsoft.com/office/drawing/2014/main" id="{A22F50D5-4261-DF6A-BFF0-C3EA2F58E5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7" y="3329"/>
                <a:ext cx="283" cy="104"/>
                <a:chOff x="1407" y="3329"/>
                <a:chExt cx="283" cy="104"/>
              </a:xfrm>
            </p:grpSpPr>
            <p:sp>
              <p:nvSpPr>
                <p:cNvPr id="284" name="Freeform 25">
                  <a:extLst>
                    <a:ext uri="{FF2B5EF4-FFF2-40B4-BE49-F238E27FC236}">
                      <a16:creationId xmlns:a16="http://schemas.microsoft.com/office/drawing/2014/main" id="{91B9094D-7A97-45B2-1776-684BE94EEA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0" y="178"/>
                    </a:cxn>
                    <a:cxn ang="0">
                      <a:pos x="412" y="60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0" y="178"/>
                      </a:lnTo>
                      <a:lnTo>
                        <a:pt x="412" y="60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85" name="Freeform 26">
                  <a:extLst>
                    <a:ext uri="{FF2B5EF4-FFF2-40B4-BE49-F238E27FC236}">
                      <a16:creationId xmlns:a16="http://schemas.microsoft.com/office/drawing/2014/main" id="{6DB2E0D2-04DC-EB7D-E197-2352CA804D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5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0" y="178"/>
                    </a:cxn>
                    <a:cxn ang="0">
                      <a:pos x="412" y="60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0" y="178"/>
                      </a:lnTo>
                      <a:lnTo>
                        <a:pt x="412" y="60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86" name="Freeform 27">
                  <a:extLst>
                    <a:ext uri="{FF2B5EF4-FFF2-40B4-BE49-F238E27FC236}">
                      <a16:creationId xmlns:a16="http://schemas.microsoft.com/office/drawing/2014/main" id="{886424CA-AF8A-D6BC-0E65-7524EFE3D0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7" y="3384"/>
                  <a:ext cx="135" cy="47"/>
                </a:xfrm>
                <a:custGeom>
                  <a:avLst/>
                  <a:gdLst/>
                  <a:ahLst/>
                  <a:cxnLst>
                    <a:cxn ang="0">
                      <a:pos x="542" y="40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40"/>
                    </a:cxn>
                  </a:cxnLst>
                  <a:rect l="0" t="0" r="r" b="b"/>
                  <a:pathLst>
                    <a:path w="542" h="188">
                      <a:moveTo>
                        <a:pt x="542" y="40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87" name="Freeform 28">
                  <a:extLst>
                    <a:ext uri="{FF2B5EF4-FFF2-40B4-BE49-F238E27FC236}">
                      <a16:creationId xmlns:a16="http://schemas.microsoft.com/office/drawing/2014/main" id="{42EB301C-38F0-1900-57C3-C7F0EFC987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7" y="3384"/>
                  <a:ext cx="135" cy="47"/>
                </a:xfrm>
                <a:custGeom>
                  <a:avLst/>
                  <a:gdLst/>
                  <a:ahLst/>
                  <a:cxnLst>
                    <a:cxn ang="0">
                      <a:pos x="542" y="40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40"/>
                    </a:cxn>
                  </a:cxnLst>
                  <a:rect l="0" t="0" r="r" b="b"/>
                  <a:pathLst>
                    <a:path w="542" h="188">
                      <a:moveTo>
                        <a:pt x="542" y="40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88" name="Freeform 29">
                  <a:extLst>
                    <a:ext uri="{FF2B5EF4-FFF2-40B4-BE49-F238E27FC236}">
                      <a16:creationId xmlns:a16="http://schemas.microsoft.com/office/drawing/2014/main" id="{0331CA59-A8DD-606B-B4CD-450A7B6B3F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" y="3329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0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0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89" name="Freeform 30">
                  <a:extLst>
                    <a:ext uri="{FF2B5EF4-FFF2-40B4-BE49-F238E27FC236}">
                      <a16:creationId xmlns:a16="http://schemas.microsoft.com/office/drawing/2014/main" id="{5828A91D-1B64-075E-CFD2-DA60F9B5E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" y="3329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0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0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90" name="Freeform 31">
                  <a:extLst>
                    <a:ext uri="{FF2B5EF4-FFF2-40B4-BE49-F238E27FC236}">
                      <a16:creationId xmlns:a16="http://schemas.microsoft.com/office/drawing/2014/main" id="{D6F22D8D-E29F-F788-5097-3F8EB05F33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0" y="3389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0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0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91" name="Freeform 32">
                  <a:extLst>
                    <a:ext uri="{FF2B5EF4-FFF2-40B4-BE49-F238E27FC236}">
                      <a16:creationId xmlns:a16="http://schemas.microsoft.com/office/drawing/2014/main" id="{2FE88F51-71AD-FAEE-964B-1F76582E09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0" y="3389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0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0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  <p:grpSp>
            <p:nvGrpSpPr>
              <p:cNvPr id="275" name="Group 33">
                <a:extLst>
                  <a:ext uri="{FF2B5EF4-FFF2-40B4-BE49-F238E27FC236}">
                    <a16:creationId xmlns:a16="http://schemas.microsoft.com/office/drawing/2014/main" id="{45492FE1-3C5F-77AA-C821-349F0175EC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09" y="3332"/>
                <a:ext cx="284" cy="104"/>
                <a:chOff x="1409" y="3332"/>
                <a:chExt cx="284" cy="104"/>
              </a:xfrm>
            </p:grpSpPr>
            <p:sp>
              <p:nvSpPr>
                <p:cNvPr id="276" name="Freeform 34">
                  <a:extLst>
                    <a:ext uri="{FF2B5EF4-FFF2-40B4-BE49-F238E27FC236}">
                      <a16:creationId xmlns:a16="http://schemas.microsoft.com/office/drawing/2014/main" id="{1C4BF2E5-233C-71B9-FC2A-B0E2C23BA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7" y="3334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1" y="178"/>
                    </a:cxn>
                    <a:cxn ang="0">
                      <a:pos x="412" y="59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1" y="178"/>
                      </a:lnTo>
                      <a:lnTo>
                        <a:pt x="412" y="59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77" name="Freeform 35">
                  <a:extLst>
                    <a:ext uri="{FF2B5EF4-FFF2-40B4-BE49-F238E27FC236}">
                      <a16:creationId xmlns:a16="http://schemas.microsoft.com/office/drawing/2014/main" id="{A88CDECC-2899-214A-BAAE-16C60020B0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7" y="3334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0" y="139"/>
                    </a:cxn>
                    <a:cxn ang="0">
                      <a:pos x="121" y="178"/>
                    </a:cxn>
                    <a:cxn ang="0">
                      <a:pos x="412" y="59"/>
                    </a:cxn>
                    <a:cxn ang="0">
                      <a:pos x="542" y="99"/>
                    </a:cxn>
                    <a:cxn ang="0">
                      <a:pos x="472" y="0"/>
                    </a:cxn>
                    <a:cxn ang="0">
                      <a:pos x="131" y="0"/>
                    </a:cxn>
                    <a:cxn ang="0">
                      <a:pos x="271" y="30"/>
                    </a:cxn>
                    <a:cxn ang="0">
                      <a:pos x="0" y="139"/>
                    </a:cxn>
                  </a:cxnLst>
                  <a:rect l="0" t="0" r="r" b="b"/>
                  <a:pathLst>
                    <a:path w="542" h="178">
                      <a:moveTo>
                        <a:pt x="0" y="139"/>
                      </a:moveTo>
                      <a:lnTo>
                        <a:pt x="121" y="178"/>
                      </a:lnTo>
                      <a:lnTo>
                        <a:pt x="412" y="59"/>
                      </a:lnTo>
                      <a:lnTo>
                        <a:pt x="542" y="99"/>
                      </a:lnTo>
                      <a:lnTo>
                        <a:pt x="472" y="0"/>
                      </a:lnTo>
                      <a:lnTo>
                        <a:pt x="131" y="0"/>
                      </a:lnTo>
                      <a:lnTo>
                        <a:pt x="271" y="30"/>
                      </a:ln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78" name="Freeform 36">
                  <a:extLst>
                    <a:ext uri="{FF2B5EF4-FFF2-40B4-BE49-F238E27FC236}">
                      <a16:creationId xmlns:a16="http://schemas.microsoft.com/office/drawing/2014/main" id="{F603F98A-909A-B531-708F-D73DA20BB4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3386"/>
                  <a:ext cx="136" cy="47"/>
                </a:xfrm>
                <a:custGeom>
                  <a:avLst/>
                  <a:gdLst/>
                  <a:ahLst/>
                  <a:cxnLst>
                    <a:cxn ang="0">
                      <a:pos x="542" y="39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39"/>
                    </a:cxn>
                  </a:cxnLst>
                  <a:rect l="0" t="0" r="r" b="b"/>
                  <a:pathLst>
                    <a:path w="542" h="188">
                      <a:moveTo>
                        <a:pt x="542" y="39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79" name="Freeform 37">
                  <a:extLst>
                    <a:ext uri="{FF2B5EF4-FFF2-40B4-BE49-F238E27FC236}">
                      <a16:creationId xmlns:a16="http://schemas.microsoft.com/office/drawing/2014/main" id="{B4E0AD7B-51E9-5104-DAA1-D0C4E53BDF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9" y="3386"/>
                  <a:ext cx="136" cy="47"/>
                </a:xfrm>
                <a:custGeom>
                  <a:avLst/>
                  <a:gdLst/>
                  <a:ahLst/>
                  <a:cxnLst>
                    <a:cxn ang="0">
                      <a:pos x="542" y="39"/>
                    </a:cxn>
                    <a:cxn ang="0">
                      <a:pos x="421" y="0"/>
                    </a:cxn>
                    <a:cxn ang="0">
                      <a:pos x="140" y="119"/>
                    </a:cxn>
                    <a:cxn ang="0">
                      <a:pos x="0" y="79"/>
                    </a:cxn>
                    <a:cxn ang="0">
                      <a:pos x="70" y="188"/>
                    </a:cxn>
                    <a:cxn ang="0">
                      <a:pos x="421" y="188"/>
                    </a:cxn>
                    <a:cxn ang="0">
                      <a:pos x="271" y="148"/>
                    </a:cxn>
                    <a:cxn ang="0">
                      <a:pos x="542" y="39"/>
                    </a:cxn>
                  </a:cxnLst>
                  <a:rect l="0" t="0" r="r" b="b"/>
                  <a:pathLst>
                    <a:path w="542" h="188">
                      <a:moveTo>
                        <a:pt x="542" y="39"/>
                      </a:moveTo>
                      <a:lnTo>
                        <a:pt x="421" y="0"/>
                      </a:lnTo>
                      <a:lnTo>
                        <a:pt x="140" y="119"/>
                      </a:lnTo>
                      <a:lnTo>
                        <a:pt x="0" y="79"/>
                      </a:lnTo>
                      <a:lnTo>
                        <a:pt x="70" y="188"/>
                      </a:lnTo>
                      <a:lnTo>
                        <a:pt x="421" y="188"/>
                      </a:lnTo>
                      <a:lnTo>
                        <a:pt x="271" y="148"/>
                      </a:lnTo>
                      <a:lnTo>
                        <a:pt x="542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80" name="Freeform 38">
                  <a:extLst>
                    <a:ext uri="{FF2B5EF4-FFF2-40B4-BE49-F238E27FC236}">
                      <a16:creationId xmlns:a16="http://schemas.microsoft.com/office/drawing/2014/main" id="{6B79F964-CA90-47AC-F220-65A0EEA2B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1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1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81" name="Freeform 39">
                  <a:extLst>
                    <a:ext uri="{FF2B5EF4-FFF2-40B4-BE49-F238E27FC236}">
                      <a16:creationId xmlns:a16="http://schemas.microsoft.com/office/drawing/2014/main" id="{D439A9CD-C4C5-FA47-0CE2-C135B4CA73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" y="3332"/>
                  <a:ext cx="135" cy="44"/>
                </a:xfrm>
                <a:custGeom>
                  <a:avLst/>
                  <a:gdLst/>
                  <a:ahLst/>
                  <a:cxnLst>
                    <a:cxn ang="0">
                      <a:pos x="0" y="40"/>
                    </a:cxn>
                    <a:cxn ang="0">
                      <a:pos x="120" y="0"/>
                    </a:cxn>
                    <a:cxn ang="0">
                      <a:pos x="412" y="109"/>
                    </a:cxn>
                    <a:cxn ang="0">
                      <a:pos x="542" y="79"/>
                    </a:cxn>
                    <a:cxn ang="0">
                      <a:pos x="472" y="178"/>
                    </a:cxn>
                    <a:cxn ang="0">
                      <a:pos x="131" y="178"/>
                    </a:cxn>
                    <a:cxn ang="0">
                      <a:pos x="271" y="149"/>
                    </a:cxn>
                    <a:cxn ang="0">
                      <a:pos x="0" y="40"/>
                    </a:cxn>
                  </a:cxnLst>
                  <a:rect l="0" t="0" r="r" b="b"/>
                  <a:pathLst>
                    <a:path w="542" h="178">
                      <a:moveTo>
                        <a:pt x="0" y="40"/>
                      </a:moveTo>
                      <a:lnTo>
                        <a:pt x="120" y="0"/>
                      </a:lnTo>
                      <a:lnTo>
                        <a:pt x="412" y="109"/>
                      </a:lnTo>
                      <a:lnTo>
                        <a:pt x="542" y="79"/>
                      </a:lnTo>
                      <a:lnTo>
                        <a:pt x="472" y="178"/>
                      </a:lnTo>
                      <a:lnTo>
                        <a:pt x="131" y="178"/>
                      </a:lnTo>
                      <a:lnTo>
                        <a:pt x="271" y="14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82" name="Freeform 40">
                  <a:extLst>
                    <a:ext uri="{FF2B5EF4-FFF2-40B4-BE49-F238E27FC236}">
                      <a16:creationId xmlns:a16="http://schemas.microsoft.com/office/drawing/2014/main" id="{ADF44380-FFC6-CDC6-0EC9-B4F1F9595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3391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1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1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283" name="Freeform 41">
                  <a:extLst>
                    <a:ext uri="{FF2B5EF4-FFF2-40B4-BE49-F238E27FC236}">
                      <a16:creationId xmlns:a16="http://schemas.microsoft.com/office/drawing/2014/main" id="{965C7973-809B-13B9-656E-D47F78BB2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3391"/>
                  <a:ext cx="136" cy="45"/>
                </a:xfrm>
                <a:custGeom>
                  <a:avLst/>
                  <a:gdLst/>
                  <a:ahLst/>
                  <a:cxnLst>
                    <a:cxn ang="0">
                      <a:pos x="542" y="138"/>
                    </a:cxn>
                    <a:cxn ang="0">
                      <a:pos x="422" y="178"/>
                    </a:cxn>
                    <a:cxn ang="0">
                      <a:pos x="141" y="59"/>
                    </a:cxn>
                    <a:cxn ang="0">
                      <a:pos x="0" y="99"/>
                    </a:cxn>
                    <a:cxn ang="0">
                      <a:pos x="70" y="0"/>
                    </a:cxn>
                    <a:cxn ang="0">
                      <a:pos x="422" y="0"/>
                    </a:cxn>
                    <a:cxn ang="0">
                      <a:pos x="271" y="29"/>
                    </a:cxn>
                    <a:cxn ang="0">
                      <a:pos x="542" y="138"/>
                    </a:cxn>
                  </a:cxnLst>
                  <a:rect l="0" t="0" r="r" b="b"/>
                  <a:pathLst>
                    <a:path w="542" h="178">
                      <a:moveTo>
                        <a:pt x="542" y="138"/>
                      </a:moveTo>
                      <a:lnTo>
                        <a:pt x="422" y="178"/>
                      </a:lnTo>
                      <a:lnTo>
                        <a:pt x="141" y="59"/>
                      </a:lnTo>
                      <a:lnTo>
                        <a:pt x="0" y="99"/>
                      </a:lnTo>
                      <a:lnTo>
                        <a:pt x="70" y="0"/>
                      </a:lnTo>
                      <a:lnTo>
                        <a:pt x="422" y="0"/>
                      </a:lnTo>
                      <a:lnTo>
                        <a:pt x="271" y="29"/>
                      </a:lnTo>
                      <a:lnTo>
                        <a:pt x="542" y="1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914400"/>
                  <a:endParaRPr lang="ko-KR" altLang="en-US" sz="1200" dirty="0">
                    <a:solidFill>
                      <a:prstClr val="black"/>
                    </a:solidFill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</p:grpSp>
        <p:grpSp>
          <p:nvGrpSpPr>
            <p:cNvPr id="269" name="Group 42">
              <a:extLst>
                <a:ext uri="{FF2B5EF4-FFF2-40B4-BE49-F238E27FC236}">
                  <a16:creationId xmlns:a16="http://schemas.microsoft.com/office/drawing/2014/main" id="{4FAFD4EF-C31A-11ED-4E66-88242339C4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34" y="1842"/>
              <a:ext cx="489" cy="126"/>
              <a:chOff x="2229" y="1842"/>
              <a:chExt cx="334" cy="126"/>
            </a:xfrm>
          </p:grpSpPr>
          <p:sp>
            <p:nvSpPr>
              <p:cNvPr id="270" name="Freeform 43">
                <a:extLst>
                  <a:ext uri="{FF2B5EF4-FFF2-40B4-BE49-F238E27FC236}">
                    <a16:creationId xmlns:a16="http://schemas.microsoft.com/office/drawing/2014/main" id="{9C802BAE-7D83-3C73-2385-25FCCF62D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842"/>
                <a:ext cx="330" cy="122"/>
              </a:xfrm>
              <a:custGeom>
                <a:avLst/>
                <a:gdLst/>
                <a:ahLst/>
                <a:cxnLst>
                  <a:cxn ang="0">
                    <a:pos x="32" y="20"/>
                  </a:cxn>
                  <a:cxn ang="0">
                    <a:pos x="79" y="20"/>
                  </a:cxn>
                  <a:cxn ang="0">
                    <a:pos x="108" y="66"/>
                  </a:cxn>
                  <a:cxn ang="0">
                    <a:pos x="137" y="20"/>
                  </a:cxn>
                  <a:cxn ang="0">
                    <a:pos x="183" y="20"/>
                  </a:cxn>
                  <a:cxn ang="0">
                    <a:pos x="183" y="0"/>
                  </a:cxn>
                  <a:cxn ang="0">
                    <a:pos x="214" y="31"/>
                  </a:cxn>
                  <a:cxn ang="0">
                    <a:pos x="183" y="62"/>
                  </a:cxn>
                  <a:cxn ang="0">
                    <a:pos x="183" y="40"/>
                  </a:cxn>
                  <a:cxn ang="0">
                    <a:pos x="143" y="40"/>
                  </a:cxn>
                  <a:cxn ang="0">
                    <a:pos x="116" y="76"/>
                  </a:cxn>
                  <a:cxn ang="0">
                    <a:pos x="143" y="114"/>
                  </a:cxn>
                  <a:cxn ang="0">
                    <a:pos x="183" y="114"/>
                  </a:cxn>
                  <a:cxn ang="0">
                    <a:pos x="183" y="91"/>
                  </a:cxn>
                  <a:cxn ang="0">
                    <a:pos x="214" y="124"/>
                  </a:cxn>
                  <a:cxn ang="0">
                    <a:pos x="183" y="154"/>
                  </a:cxn>
                  <a:cxn ang="0">
                    <a:pos x="183" y="136"/>
                  </a:cxn>
                  <a:cxn ang="0">
                    <a:pos x="137" y="136"/>
                  </a:cxn>
                  <a:cxn ang="0">
                    <a:pos x="108" y="91"/>
                  </a:cxn>
                  <a:cxn ang="0">
                    <a:pos x="79" y="136"/>
                  </a:cxn>
                  <a:cxn ang="0">
                    <a:pos x="32" y="136"/>
                  </a:cxn>
                  <a:cxn ang="0">
                    <a:pos x="32" y="154"/>
                  </a:cxn>
                  <a:cxn ang="0">
                    <a:pos x="0" y="124"/>
                  </a:cxn>
                  <a:cxn ang="0">
                    <a:pos x="32" y="91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0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2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0"/>
                  </a:cxn>
                </a:cxnLst>
                <a:rect l="0" t="0" r="r" b="b"/>
                <a:pathLst>
                  <a:path w="214" h="154">
                    <a:moveTo>
                      <a:pt x="32" y="20"/>
                    </a:moveTo>
                    <a:lnTo>
                      <a:pt x="79" y="20"/>
                    </a:lnTo>
                    <a:lnTo>
                      <a:pt x="108" y="66"/>
                    </a:lnTo>
                    <a:lnTo>
                      <a:pt x="137" y="20"/>
                    </a:lnTo>
                    <a:lnTo>
                      <a:pt x="183" y="20"/>
                    </a:lnTo>
                    <a:lnTo>
                      <a:pt x="183" y="0"/>
                    </a:lnTo>
                    <a:lnTo>
                      <a:pt x="214" y="31"/>
                    </a:lnTo>
                    <a:lnTo>
                      <a:pt x="183" y="62"/>
                    </a:lnTo>
                    <a:lnTo>
                      <a:pt x="183" y="40"/>
                    </a:lnTo>
                    <a:lnTo>
                      <a:pt x="143" y="40"/>
                    </a:lnTo>
                    <a:lnTo>
                      <a:pt x="116" y="76"/>
                    </a:lnTo>
                    <a:lnTo>
                      <a:pt x="143" y="114"/>
                    </a:lnTo>
                    <a:lnTo>
                      <a:pt x="183" y="114"/>
                    </a:lnTo>
                    <a:lnTo>
                      <a:pt x="183" y="91"/>
                    </a:lnTo>
                    <a:lnTo>
                      <a:pt x="214" y="124"/>
                    </a:lnTo>
                    <a:lnTo>
                      <a:pt x="183" y="154"/>
                    </a:lnTo>
                    <a:lnTo>
                      <a:pt x="183" y="136"/>
                    </a:lnTo>
                    <a:lnTo>
                      <a:pt x="137" y="136"/>
                    </a:lnTo>
                    <a:lnTo>
                      <a:pt x="108" y="91"/>
                    </a:lnTo>
                    <a:lnTo>
                      <a:pt x="79" y="136"/>
                    </a:lnTo>
                    <a:lnTo>
                      <a:pt x="32" y="136"/>
                    </a:lnTo>
                    <a:lnTo>
                      <a:pt x="32" y="154"/>
                    </a:lnTo>
                    <a:lnTo>
                      <a:pt x="0" y="124"/>
                    </a:lnTo>
                    <a:lnTo>
                      <a:pt x="32" y="91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0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2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71" name="Freeform 44">
                <a:extLst>
                  <a:ext uri="{FF2B5EF4-FFF2-40B4-BE49-F238E27FC236}">
                    <a16:creationId xmlns:a16="http://schemas.microsoft.com/office/drawing/2014/main" id="{90C60DBA-1E9F-E0C9-A523-A51654F9B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9" y="1842"/>
                <a:ext cx="330" cy="122"/>
              </a:xfrm>
              <a:custGeom>
                <a:avLst/>
                <a:gdLst/>
                <a:ahLst/>
                <a:cxnLst>
                  <a:cxn ang="0">
                    <a:pos x="32" y="20"/>
                  </a:cxn>
                  <a:cxn ang="0">
                    <a:pos x="79" y="20"/>
                  </a:cxn>
                  <a:cxn ang="0">
                    <a:pos x="108" y="66"/>
                  </a:cxn>
                  <a:cxn ang="0">
                    <a:pos x="137" y="20"/>
                  </a:cxn>
                  <a:cxn ang="0">
                    <a:pos x="183" y="20"/>
                  </a:cxn>
                  <a:cxn ang="0">
                    <a:pos x="183" y="0"/>
                  </a:cxn>
                  <a:cxn ang="0">
                    <a:pos x="214" y="31"/>
                  </a:cxn>
                  <a:cxn ang="0">
                    <a:pos x="183" y="62"/>
                  </a:cxn>
                  <a:cxn ang="0">
                    <a:pos x="183" y="40"/>
                  </a:cxn>
                  <a:cxn ang="0">
                    <a:pos x="143" y="40"/>
                  </a:cxn>
                  <a:cxn ang="0">
                    <a:pos x="116" y="76"/>
                  </a:cxn>
                  <a:cxn ang="0">
                    <a:pos x="143" y="114"/>
                  </a:cxn>
                  <a:cxn ang="0">
                    <a:pos x="183" y="114"/>
                  </a:cxn>
                  <a:cxn ang="0">
                    <a:pos x="183" y="91"/>
                  </a:cxn>
                  <a:cxn ang="0">
                    <a:pos x="214" y="124"/>
                  </a:cxn>
                  <a:cxn ang="0">
                    <a:pos x="183" y="154"/>
                  </a:cxn>
                  <a:cxn ang="0">
                    <a:pos x="183" y="136"/>
                  </a:cxn>
                  <a:cxn ang="0">
                    <a:pos x="137" y="136"/>
                  </a:cxn>
                  <a:cxn ang="0">
                    <a:pos x="108" y="91"/>
                  </a:cxn>
                  <a:cxn ang="0">
                    <a:pos x="79" y="136"/>
                  </a:cxn>
                  <a:cxn ang="0">
                    <a:pos x="32" y="136"/>
                  </a:cxn>
                  <a:cxn ang="0">
                    <a:pos x="32" y="154"/>
                  </a:cxn>
                  <a:cxn ang="0">
                    <a:pos x="0" y="124"/>
                  </a:cxn>
                  <a:cxn ang="0">
                    <a:pos x="32" y="91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0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2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0"/>
                  </a:cxn>
                </a:cxnLst>
                <a:rect l="0" t="0" r="r" b="b"/>
                <a:pathLst>
                  <a:path w="214" h="154">
                    <a:moveTo>
                      <a:pt x="32" y="20"/>
                    </a:moveTo>
                    <a:lnTo>
                      <a:pt x="79" y="20"/>
                    </a:lnTo>
                    <a:lnTo>
                      <a:pt x="108" y="66"/>
                    </a:lnTo>
                    <a:lnTo>
                      <a:pt x="137" y="20"/>
                    </a:lnTo>
                    <a:lnTo>
                      <a:pt x="183" y="20"/>
                    </a:lnTo>
                    <a:lnTo>
                      <a:pt x="183" y="0"/>
                    </a:lnTo>
                    <a:lnTo>
                      <a:pt x="214" y="31"/>
                    </a:lnTo>
                    <a:lnTo>
                      <a:pt x="183" y="62"/>
                    </a:lnTo>
                    <a:lnTo>
                      <a:pt x="183" y="40"/>
                    </a:lnTo>
                    <a:lnTo>
                      <a:pt x="143" y="40"/>
                    </a:lnTo>
                    <a:lnTo>
                      <a:pt x="116" y="76"/>
                    </a:lnTo>
                    <a:lnTo>
                      <a:pt x="143" y="114"/>
                    </a:lnTo>
                    <a:lnTo>
                      <a:pt x="183" y="114"/>
                    </a:lnTo>
                    <a:lnTo>
                      <a:pt x="183" y="91"/>
                    </a:lnTo>
                    <a:lnTo>
                      <a:pt x="214" y="124"/>
                    </a:lnTo>
                    <a:lnTo>
                      <a:pt x="183" y="154"/>
                    </a:lnTo>
                    <a:lnTo>
                      <a:pt x="183" y="136"/>
                    </a:lnTo>
                    <a:lnTo>
                      <a:pt x="137" y="136"/>
                    </a:lnTo>
                    <a:lnTo>
                      <a:pt x="108" y="91"/>
                    </a:lnTo>
                    <a:lnTo>
                      <a:pt x="79" y="136"/>
                    </a:lnTo>
                    <a:lnTo>
                      <a:pt x="32" y="136"/>
                    </a:lnTo>
                    <a:lnTo>
                      <a:pt x="32" y="154"/>
                    </a:lnTo>
                    <a:lnTo>
                      <a:pt x="0" y="124"/>
                    </a:lnTo>
                    <a:lnTo>
                      <a:pt x="32" y="91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0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2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72" name="Freeform 45">
                <a:extLst>
                  <a:ext uri="{FF2B5EF4-FFF2-40B4-BE49-F238E27FC236}">
                    <a16:creationId xmlns:a16="http://schemas.microsoft.com/office/drawing/2014/main" id="{79CADE23-B456-702F-57D9-7C7EEC345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846"/>
                <a:ext cx="332" cy="122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79" y="21"/>
                  </a:cxn>
                  <a:cxn ang="0">
                    <a:pos x="109" y="66"/>
                  </a:cxn>
                  <a:cxn ang="0">
                    <a:pos x="137" y="21"/>
                  </a:cxn>
                  <a:cxn ang="0">
                    <a:pos x="182" y="21"/>
                  </a:cxn>
                  <a:cxn ang="0">
                    <a:pos x="182" y="0"/>
                  </a:cxn>
                  <a:cxn ang="0">
                    <a:pos x="214" y="31"/>
                  </a:cxn>
                  <a:cxn ang="0">
                    <a:pos x="182" y="61"/>
                  </a:cxn>
                  <a:cxn ang="0">
                    <a:pos x="182" y="40"/>
                  </a:cxn>
                  <a:cxn ang="0">
                    <a:pos x="144" y="40"/>
                  </a:cxn>
                  <a:cxn ang="0">
                    <a:pos x="116" y="74"/>
                  </a:cxn>
                  <a:cxn ang="0">
                    <a:pos x="144" y="114"/>
                  </a:cxn>
                  <a:cxn ang="0">
                    <a:pos x="182" y="114"/>
                  </a:cxn>
                  <a:cxn ang="0">
                    <a:pos x="182" y="89"/>
                  </a:cxn>
                  <a:cxn ang="0">
                    <a:pos x="214" y="125"/>
                  </a:cxn>
                  <a:cxn ang="0">
                    <a:pos x="182" y="154"/>
                  </a:cxn>
                  <a:cxn ang="0">
                    <a:pos x="182" y="135"/>
                  </a:cxn>
                  <a:cxn ang="0">
                    <a:pos x="137" y="135"/>
                  </a:cxn>
                  <a:cxn ang="0">
                    <a:pos x="109" y="89"/>
                  </a:cxn>
                  <a:cxn ang="0">
                    <a:pos x="79" y="135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0" y="125"/>
                  </a:cxn>
                  <a:cxn ang="0">
                    <a:pos x="32" y="89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2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1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1"/>
                  </a:cxn>
                </a:cxnLst>
                <a:rect l="0" t="0" r="r" b="b"/>
                <a:pathLst>
                  <a:path w="214" h="154">
                    <a:moveTo>
                      <a:pt x="32" y="21"/>
                    </a:moveTo>
                    <a:lnTo>
                      <a:pt x="79" y="21"/>
                    </a:lnTo>
                    <a:lnTo>
                      <a:pt x="109" y="66"/>
                    </a:lnTo>
                    <a:lnTo>
                      <a:pt x="137" y="21"/>
                    </a:lnTo>
                    <a:lnTo>
                      <a:pt x="182" y="21"/>
                    </a:lnTo>
                    <a:lnTo>
                      <a:pt x="182" y="0"/>
                    </a:lnTo>
                    <a:lnTo>
                      <a:pt x="214" y="31"/>
                    </a:lnTo>
                    <a:lnTo>
                      <a:pt x="182" y="61"/>
                    </a:lnTo>
                    <a:lnTo>
                      <a:pt x="182" y="40"/>
                    </a:lnTo>
                    <a:lnTo>
                      <a:pt x="144" y="40"/>
                    </a:lnTo>
                    <a:lnTo>
                      <a:pt x="116" y="74"/>
                    </a:lnTo>
                    <a:lnTo>
                      <a:pt x="144" y="114"/>
                    </a:lnTo>
                    <a:lnTo>
                      <a:pt x="182" y="114"/>
                    </a:lnTo>
                    <a:lnTo>
                      <a:pt x="182" y="89"/>
                    </a:lnTo>
                    <a:lnTo>
                      <a:pt x="214" y="125"/>
                    </a:lnTo>
                    <a:lnTo>
                      <a:pt x="182" y="154"/>
                    </a:lnTo>
                    <a:lnTo>
                      <a:pt x="182" y="135"/>
                    </a:lnTo>
                    <a:lnTo>
                      <a:pt x="137" y="135"/>
                    </a:lnTo>
                    <a:lnTo>
                      <a:pt x="109" y="89"/>
                    </a:lnTo>
                    <a:lnTo>
                      <a:pt x="79" y="135"/>
                    </a:lnTo>
                    <a:lnTo>
                      <a:pt x="32" y="135"/>
                    </a:lnTo>
                    <a:lnTo>
                      <a:pt x="32" y="154"/>
                    </a:lnTo>
                    <a:lnTo>
                      <a:pt x="0" y="125"/>
                    </a:lnTo>
                    <a:lnTo>
                      <a:pt x="32" y="89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2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1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273" name="Freeform 46">
                <a:extLst>
                  <a:ext uri="{FF2B5EF4-FFF2-40B4-BE49-F238E27FC236}">
                    <a16:creationId xmlns:a16="http://schemas.microsoft.com/office/drawing/2014/main" id="{58C464DE-3E0E-BD91-1D37-24EA46581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1" y="1846"/>
                <a:ext cx="332" cy="122"/>
              </a:xfrm>
              <a:custGeom>
                <a:avLst/>
                <a:gdLst/>
                <a:ahLst/>
                <a:cxnLst>
                  <a:cxn ang="0">
                    <a:pos x="32" y="21"/>
                  </a:cxn>
                  <a:cxn ang="0">
                    <a:pos x="79" y="21"/>
                  </a:cxn>
                  <a:cxn ang="0">
                    <a:pos x="109" y="66"/>
                  </a:cxn>
                  <a:cxn ang="0">
                    <a:pos x="137" y="21"/>
                  </a:cxn>
                  <a:cxn ang="0">
                    <a:pos x="182" y="21"/>
                  </a:cxn>
                  <a:cxn ang="0">
                    <a:pos x="182" y="0"/>
                  </a:cxn>
                  <a:cxn ang="0">
                    <a:pos x="214" y="31"/>
                  </a:cxn>
                  <a:cxn ang="0">
                    <a:pos x="182" y="61"/>
                  </a:cxn>
                  <a:cxn ang="0">
                    <a:pos x="182" y="40"/>
                  </a:cxn>
                  <a:cxn ang="0">
                    <a:pos x="144" y="40"/>
                  </a:cxn>
                  <a:cxn ang="0">
                    <a:pos x="116" y="74"/>
                  </a:cxn>
                  <a:cxn ang="0">
                    <a:pos x="144" y="114"/>
                  </a:cxn>
                  <a:cxn ang="0">
                    <a:pos x="182" y="114"/>
                  </a:cxn>
                  <a:cxn ang="0">
                    <a:pos x="182" y="89"/>
                  </a:cxn>
                  <a:cxn ang="0">
                    <a:pos x="214" y="125"/>
                  </a:cxn>
                  <a:cxn ang="0">
                    <a:pos x="182" y="154"/>
                  </a:cxn>
                  <a:cxn ang="0">
                    <a:pos x="182" y="135"/>
                  </a:cxn>
                  <a:cxn ang="0">
                    <a:pos x="137" y="135"/>
                  </a:cxn>
                  <a:cxn ang="0">
                    <a:pos x="109" y="89"/>
                  </a:cxn>
                  <a:cxn ang="0">
                    <a:pos x="79" y="135"/>
                  </a:cxn>
                  <a:cxn ang="0">
                    <a:pos x="32" y="135"/>
                  </a:cxn>
                  <a:cxn ang="0">
                    <a:pos x="32" y="154"/>
                  </a:cxn>
                  <a:cxn ang="0">
                    <a:pos x="0" y="125"/>
                  </a:cxn>
                  <a:cxn ang="0">
                    <a:pos x="32" y="89"/>
                  </a:cxn>
                  <a:cxn ang="0">
                    <a:pos x="32" y="114"/>
                  </a:cxn>
                  <a:cxn ang="0">
                    <a:pos x="74" y="114"/>
                  </a:cxn>
                  <a:cxn ang="0">
                    <a:pos x="102" y="79"/>
                  </a:cxn>
                  <a:cxn ang="0">
                    <a:pos x="74" y="40"/>
                  </a:cxn>
                  <a:cxn ang="0">
                    <a:pos x="32" y="40"/>
                  </a:cxn>
                  <a:cxn ang="0">
                    <a:pos x="32" y="61"/>
                  </a:cxn>
                  <a:cxn ang="0">
                    <a:pos x="0" y="31"/>
                  </a:cxn>
                  <a:cxn ang="0">
                    <a:pos x="32" y="0"/>
                  </a:cxn>
                  <a:cxn ang="0">
                    <a:pos x="32" y="21"/>
                  </a:cxn>
                </a:cxnLst>
                <a:rect l="0" t="0" r="r" b="b"/>
                <a:pathLst>
                  <a:path w="214" h="154">
                    <a:moveTo>
                      <a:pt x="32" y="21"/>
                    </a:moveTo>
                    <a:lnTo>
                      <a:pt x="79" y="21"/>
                    </a:lnTo>
                    <a:lnTo>
                      <a:pt x="109" y="66"/>
                    </a:lnTo>
                    <a:lnTo>
                      <a:pt x="137" y="21"/>
                    </a:lnTo>
                    <a:lnTo>
                      <a:pt x="182" y="21"/>
                    </a:lnTo>
                    <a:lnTo>
                      <a:pt x="182" y="0"/>
                    </a:lnTo>
                    <a:lnTo>
                      <a:pt x="214" y="31"/>
                    </a:lnTo>
                    <a:lnTo>
                      <a:pt x="182" y="61"/>
                    </a:lnTo>
                    <a:lnTo>
                      <a:pt x="182" y="40"/>
                    </a:lnTo>
                    <a:lnTo>
                      <a:pt x="144" y="40"/>
                    </a:lnTo>
                    <a:lnTo>
                      <a:pt x="116" y="74"/>
                    </a:lnTo>
                    <a:lnTo>
                      <a:pt x="144" y="114"/>
                    </a:lnTo>
                    <a:lnTo>
                      <a:pt x="182" y="114"/>
                    </a:lnTo>
                    <a:lnTo>
                      <a:pt x="182" y="89"/>
                    </a:lnTo>
                    <a:lnTo>
                      <a:pt x="214" y="125"/>
                    </a:lnTo>
                    <a:lnTo>
                      <a:pt x="182" y="154"/>
                    </a:lnTo>
                    <a:lnTo>
                      <a:pt x="182" y="135"/>
                    </a:lnTo>
                    <a:lnTo>
                      <a:pt x="137" y="135"/>
                    </a:lnTo>
                    <a:lnTo>
                      <a:pt x="109" y="89"/>
                    </a:lnTo>
                    <a:lnTo>
                      <a:pt x="79" y="135"/>
                    </a:lnTo>
                    <a:lnTo>
                      <a:pt x="32" y="135"/>
                    </a:lnTo>
                    <a:lnTo>
                      <a:pt x="32" y="154"/>
                    </a:lnTo>
                    <a:lnTo>
                      <a:pt x="0" y="125"/>
                    </a:lnTo>
                    <a:lnTo>
                      <a:pt x="32" y="89"/>
                    </a:lnTo>
                    <a:lnTo>
                      <a:pt x="32" y="114"/>
                    </a:lnTo>
                    <a:lnTo>
                      <a:pt x="74" y="114"/>
                    </a:lnTo>
                    <a:lnTo>
                      <a:pt x="102" y="79"/>
                    </a:lnTo>
                    <a:lnTo>
                      <a:pt x="74" y="40"/>
                    </a:lnTo>
                    <a:lnTo>
                      <a:pt x="32" y="40"/>
                    </a:lnTo>
                    <a:lnTo>
                      <a:pt x="32" y="61"/>
                    </a:lnTo>
                    <a:lnTo>
                      <a:pt x="0" y="31"/>
                    </a:lnTo>
                    <a:lnTo>
                      <a:pt x="32" y="0"/>
                    </a:lnTo>
                    <a:lnTo>
                      <a:pt x="32" y="2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/>
                <a:endParaRPr lang="ko-KR" altLang="en-US" sz="12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</p:grp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2AB68AC3-F596-1856-74A2-3936C8525D8D}"/>
              </a:ext>
            </a:extLst>
          </p:cNvPr>
          <p:cNvGrpSpPr/>
          <p:nvPr/>
        </p:nvGrpSpPr>
        <p:grpSpPr>
          <a:xfrm>
            <a:off x="3512332" y="5718658"/>
            <a:ext cx="438770" cy="275536"/>
            <a:chOff x="1726722" y="3959626"/>
            <a:chExt cx="509498" cy="349778"/>
          </a:xfrm>
        </p:grpSpPr>
        <p:pic>
          <p:nvPicPr>
            <p:cNvPr id="297" name="그림 296" descr="building.gif">
              <a:extLst>
                <a:ext uri="{FF2B5EF4-FFF2-40B4-BE49-F238E27FC236}">
                  <a16:creationId xmlns:a16="http://schemas.microsoft.com/office/drawing/2014/main" id="{5352AD46-35F5-84DD-0A56-776D2A87A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726722" y="3959626"/>
              <a:ext cx="382124" cy="343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8" name="그림 297" descr="antenna.gif">
              <a:extLst>
                <a:ext uri="{FF2B5EF4-FFF2-40B4-BE49-F238E27FC236}">
                  <a16:creationId xmlns:a16="http://schemas.microsoft.com/office/drawing/2014/main" id="{85037565-7C53-0675-88DD-8F6DCA07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023929" y="4019457"/>
              <a:ext cx="212291" cy="289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BB015F00-72C6-A325-089C-757E9892932B}"/>
              </a:ext>
            </a:extLst>
          </p:cNvPr>
          <p:cNvSpPr/>
          <p:nvPr/>
        </p:nvSpPr>
        <p:spPr>
          <a:xfrm>
            <a:off x="5894718" y="5817454"/>
            <a:ext cx="470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GRU</a:t>
            </a:r>
            <a:endParaRPr lang="ko-KR" altLang="en-US" sz="1200" b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:a16="http://schemas.microsoft.com/office/drawing/2014/main" id="{3FC23DE8-A798-9D9E-4F1C-7DCB007317DA}"/>
              </a:ext>
            </a:extLst>
          </p:cNvPr>
          <p:cNvSpPr/>
          <p:nvPr/>
        </p:nvSpPr>
        <p:spPr>
          <a:xfrm>
            <a:off x="6298309" y="5697114"/>
            <a:ext cx="470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GRU</a:t>
            </a:r>
            <a:endParaRPr lang="ko-KR" altLang="en-US" sz="1200" b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:a16="http://schemas.microsoft.com/office/drawing/2014/main" id="{EE703BA3-8825-201A-9AB7-4E2F72651E80}"/>
              </a:ext>
            </a:extLst>
          </p:cNvPr>
          <p:cNvSpPr/>
          <p:nvPr/>
        </p:nvSpPr>
        <p:spPr>
          <a:xfrm>
            <a:off x="3020991" y="5835138"/>
            <a:ext cx="470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GRU</a:t>
            </a:r>
            <a:endParaRPr lang="ko-KR" altLang="en-US" sz="1200" b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53938E29-574B-7C1C-49B6-4FEACE884105}"/>
              </a:ext>
            </a:extLst>
          </p:cNvPr>
          <p:cNvSpPr/>
          <p:nvPr/>
        </p:nvSpPr>
        <p:spPr>
          <a:xfrm>
            <a:off x="2935954" y="5490860"/>
            <a:ext cx="470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GRU</a:t>
            </a:r>
            <a:endParaRPr lang="ko-KR" altLang="en-US" sz="1200" b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pic>
        <p:nvPicPr>
          <p:cNvPr id="303" name="Picture 11" descr="j0225438">
            <a:extLst>
              <a:ext uri="{FF2B5EF4-FFF2-40B4-BE49-F238E27FC236}">
                <a16:creationId xmlns:a16="http://schemas.microsoft.com/office/drawing/2014/main" id="{D0EE6B27-039B-7C49-5583-BD79E945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4885291" y="5110699"/>
            <a:ext cx="360040" cy="34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4" name="그룹 303">
            <a:extLst>
              <a:ext uri="{FF2B5EF4-FFF2-40B4-BE49-F238E27FC236}">
                <a16:creationId xmlns:a16="http://schemas.microsoft.com/office/drawing/2014/main" id="{6904E8A7-52EB-6068-41DA-A9FC3C64EE0D}"/>
              </a:ext>
            </a:extLst>
          </p:cNvPr>
          <p:cNvGrpSpPr/>
          <p:nvPr/>
        </p:nvGrpSpPr>
        <p:grpSpPr>
          <a:xfrm>
            <a:off x="6266069" y="5400696"/>
            <a:ext cx="438770" cy="275536"/>
            <a:chOff x="1726722" y="3959626"/>
            <a:chExt cx="509498" cy="349778"/>
          </a:xfrm>
        </p:grpSpPr>
        <p:pic>
          <p:nvPicPr>
            <p:cNvPr id="305" name="그림 304" descr="building.gif">
              <a:extLst>
                <a:ext uri="{FF2B5EF4-FFF2-40B4-BE49-F238E27FC236}">
                  <a16:creationId xmlns:a16="http://schemas.microsoft.com/office/drawing/2014/main" id="{3A72CAC8-3557-3B3F-5A35-72584FE48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726722" y="3959626"/>
              <a:ext cx="382124" cy="343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6" name="그림 305" descr="antenna.gif">
              <a:extLst>
                <a:ext uri="{FF2B5EF4-FFF2-40B4-BE49-F238E27FC236}">
                  <a16:creationId xmlns:a16="http://schemas.microsoft.com/office/drawing/2014/main" id="{3191F808-BD9B-917C-11A8-8DF259E16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023929" y="4019457"/>
              <a:ext cx="212291" cy="2899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7C21C67F-82F5-5E3B-3A13-A15CE1766E3A}"/>
              </a:ext>
            </a:extLst>
          </p:cNvPr>
          <p:cNvCxnSpPr>
            <a:cxnSpLocks/>
            <a:stCxn id="202" idx="3"/>
            <a:endCxn id="317" idx="0"/>
          </p:cNvCxnSpPr>
          <p:nvPr/>
        </p:nvCxnSpPr>
        <p:spPr>
          <a:xfrm>
            <a:off x="3053427" y="5521948"/>
            <a:ext cx="1484282" cy="11745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0DAA8930-3974-7836-7FC2-E636B47C60D0}"/>
              </a:ext>
            </a:extLst>
          </p:cNvPr>
          <p:cNvCxnSpPr>
            <a:cxnSpLocks/>
            <a:stCxn id="298" idx="3"/>
            <a:endCxn id="317" idx="0"/>
          </p:cNvCxnSpPr>
          <p:nvPr/>
        </p:nvCxnSpPr>
        <p:spPr>
          <a:xfrm flipV="1">
            <a:off x="3951102" y="5639399"/>
            <a:ext cx="586607" cy="240593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직선 화살표 연결선 308">
            <a:extLst>
              <a:ext uri="{FF2B5EF4-FFF2-40B4-BE49-F238E27FC236}">
                <a16:creationId xmlns:a16="http://schemas.microsoft.com/office/drawing/2014/main" id="{6873C88A-99D1-0A26-D33F-E20817E4FB4E}"/>
              </a:ext>
            </a:extLst>
          </p:cNvPr>
          <p:cNvCxnSpPr>
            <a:cxnSpLocks/>
            <a:stCxn id="264" idx="1"/>
            <a:endCxn id="352" idx="0"/>
          </p:cNvCxnSpPr>
          <p:nvPr/>
        </p:nvCxnSpPr>
        <p:spPr>
          <a:xfrm flipH="1" flipV="1">
            <a:off x="4619217" y="5596313"/>
            <a:ext cx="957046" cy="246558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806067EE-B301-F5AE-C0AB-CECA5605944F}"/>
              </a:ext>
            </a:extLst>
          </p:cNvPr>
          <p:cNvCxnSpPr>
            <a:cxnSpLocks/>
            <a:stCxn id="353" idx="16"/>
            <a:endCxn id="305" idx="1"/>
          </p:cNvCxnSpPr>
          <p:nvPr/>
        </p:nvCxnSpPr>
        <p:spPr>
          <a:xfrm>
            <a:off x="4588512" y="5443716"/>
            <a:ext cx="1677557" cy="92211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1" name="그룹 310">
            <a:extLst>
              <a:ext uri="{FF2B5EF4-FFF2-40B4-BE49-F238E27FC236}">
                <a16:creationId xmlns:a16="http://schemas.microsoft.com/office/drawing/2014/main" id="{72C74136-15EB-D371-4144-0DFD567ED293}"/>
              </a:ext>
            </a:extLst>
          </p:cNvPr>
          <p:cNvGrpSpPr/>
          <p:nvPr/>
        </p:nvGrpSpPr>
        <p:grpSpPr>
          <a:xfrm>
            <a:off x="3902785" y="5222692"/>
            <a:ext cx="1348556" cy="714560"/>
            <a:chOff x="7444987" y="5475109"/>
            <a:chExt cx="1332560" cy="798426"/>
          </a:xfrm>
        </p:grpSpPr>
        <p:sp>
          <p:nvSpPr>
            <p:cNvPr id="312" name="Oval 199">
              <a:extLst>
                <a:ext uri="{FF2B5EF4-FFF2-40B4-BE49-F238E27FC236}">
                  <a16:creationId xmlns:a16="http://schemas.microsoft.com/office/drawing/2014/main" id="{FEF577A3-7FB4-3144-7020-2F45887F5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3625" y="5673515"/>
              <a:ext cx="1050838" cy="467215"/>
            </a:xfrm>
            <a:prstGeom prst="ellipse">
              <a:avLst/>
            </a:prstGeom>
            <a:noFill/>
            <a:ln w="38100">
              <a:solidFill>
                <a:schemeClr val="accent1">
                  <a:lumMod val="20000"/>
                  <a:lumOff val="8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auto" latinLnBrk="0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kern="0" dirty="0">
                <a:solidFill>
                  <a:srgbClr val="000000"/>
                </a:solidFill>
              </a:endParaRPr>
            </a:p>
          </p:txBody>
        </p:sp>
        <p:pic>
          <p:nvPicPr>
            <p:cNvPr id="313" name="Picture 200" descr="11">
              <a:extLst>
                <a:ext uri="{FF2B5EF4-FFF2-40B4-BE49-F238E27FC236}">
                  <a16:creationId xmlns:a16="http://schemas.microsoft.com/office/drawing/2014/main" id="{39F6749D-42D9-536B-1059-358D8A9B5C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4111" y="5475109"/>
              <a:ext cx="356041" cy="332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4" name="Picture 201" descr="11">
              <a:extLst>
                <a:ext uri="{FF2B5EF4-FFF2-40B4-BE49-F238E27FC236}">
                  <a16:creationId xmlns:a16="http://schemas.microsoft.com/office/drawing/2014/main" id="{AA7BBD5E-BDA0-DC75-8895-F85872561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9778" y="5740718"/>
              <a:ext cx="357769" cy="332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5" name="Picture 202" descr="11">
              <a:extLst>
                <a:ext uri="{FF2B5EF4-FFF2-40B4-BE49-F238E27FC236}">
                  <a16:creationId xmlns:a16="http://schemas.microsoft.com/office/drawing/2014/main" id="{71D6B494-C020-740A-BBE6-ECD43E42F2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4987" y="5673515"/>
              <a:ext cx="357769" cy="332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43C873DC-1392-01AF-8C98-B790896268EC}"/>
                </a:ext>
              </a:extLst>
            </p:cNvPr>
            <p:cNvGrpSpPr/>
            <p:nvPr/>
          </p:nvGrpSpPr>
          <p:grpSpPr>
            <a:xfrm>
              <a:off x="7683297" y="5659164"/>
              <a:ext cx="806012" cy="457857"/>
              <a:chOff x="4712819" y="5682218"/>
              <a:chExt cx="806012" cy="457857"/>
            </a:xfrm>
          </p:grpSpPr>
          <p:sp>
            <p:nvSpPr>
              <p:cNvPr id="318" name="Freeform 62">
                <a:extLst>
                  <a:ext uri="{FF2B5EF4-FFF2-40B4-BE49-F238E27FC236}">
                    <a16:creationId xmlns:a16="http://schemas.microsoft.com/office/drawing/2014/main" id="{EC30A663-4704-0652-BB0B-6AA90CD8C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2819" y="5962767"/>
                <a:ext cx="124002" cy="105487"/>
              </a:xfrm>
              <a:custGeom>
                <a:avLst/>
                <a:gdLst/>
                <a:ahLst/>
                <a:cxnLst>
                  <a:cxn ang="0">
                    <a:pos x="93" y="46"/>
                  </a:cxn>
                  <a:cxn ang="0">
                    <a:pos x="70" y="42"/>
                  </a:cxn>
                  <a:cxn ang="0">
                    <a:pos x="0" y="27"/>
                  </a:cxn>
                  <a:cxn ang="0">
                    <a:pos x="93" y="0"/>
                  </a:cxn>
                  <a:cxn ang="0">
                    <a:pos x="93" y="46"/>
                  </a:cxn>
                </a:cxnLst>
                <a:rect l="0" t="0" r="r" b="b"/>
                <a:pathLst>
                  <a:path w="94" h="47">
                    <a:moveTo>
                      <a:pt x="93" y="46"/>
                    </a:moveTo>
                    <a:lnTo>
                      <a:pt x="70" y="42"/>
                    </a:lnTo>
                    <a:lnTo>
                      <a:pt x="0" y="27"/>
                    </a:lnTo>
                    <a:lnTo>
                      <a:pt x="93" y="0"/>
                    </a:lnTo>
                    <a:lnTo>
                      <a:pt x="93" y="46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19" name="Freeform 63">
                <a:extLst>
                  <a:ext uri="{FF2B5EF4-FFF2-40B4-BE49-F238E27FC236}">
                    <a16:creationId xmlns:a16="http://schemas.microsoft.com/office/drawing/2014/main" id="{7565E82F-7D43-6666-042C-2AAB0D79C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8906" y="6057032"/>
                <a:ext cx="135874" cy="83043"/>
              </a:xfrm>
              <a:custGeom>
                <a:avLst/>
                <a:gdLst/>
                <a:ahLst/>
                <a:cxnLst>
                  <a:cxn ang="0">
                    <a:pos x="102" y="32"/>
                  </a:cxn>
                  <a:cxn ang="0">
                    <a:pos x="69" y="36"/>
                  </a:cxn>
                  <a:cxn ang="0">
                    <a:pos x="0" y="23"/>
                  </a:cxn>
                  <a:cxn ang="0">
                    <a:pos x="65" y="0"/>
                  </a:cxn>
                  <a:cxn ang="0">
                    <a:pos x="102" y="32"/>
                  </a:cxn>
                </a:cxnLst>
                <a:rect l="0" t="0" r="r" b="b"/>
                <a:pathLst>
                  <a:path w="103" h="37">
                    <a:moveTo>
                      <a:pt x="102" y="32"/>
                    </a:moveTo>
                    <a:lnTo>
                      <a:pt x="69" y="36"/>
                    </a:lnTo>
                    <a:lnTo>
                      <a:pt x="0" y="23"/>
                    </a:lnTo>
                    <a:lnTo>
                      <a:pt x="65" y="0"/>
                    </a:lnTo>
                    <a:lnTo>
                      <a:pt x="102" y="32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0" name="Freeform 64">
                <a:extLst>
                  <a:ext uri="{FF2B5EF4-FFF2-40B4-BE49-F238E27FC236}">
                    <a16:creationId xmlns:a16="http://schemas.microsoft.com/office/drawing/2014/main" id="{AB180D7A-6EB7-4D9C-C117-A2C0EA283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9720" y="5971745"/>
                <a:ext cx="135874" cy="65088"/>
              </a:xfrm>
              <a:custGeom>
                <a:avLst/>
                <a:gdLst/>
                <a:ahLst/>
                <a:cxnLst>
                  <a:cxn ang="0">
                    <a:pos x="102" y="28"/>
                  </a:cxn>
                  <a:cxn ang="0">
                    <a:pos x="69" y="28"/>
                  </a:cxn>
                  <a:cxn ang="0">
                    <a:pos x="0" y="15"/>
                  </a:cxn>
                  <a:cxn ang="0">
                    <a:pos x="51" y="0"/>
                  </a:cxn>
                  <a:cxn ang="0">
                    <a:pos x="102" y="28"/>
                  </a:cxn>
                </a:cxnLst>
                <a:rect l="0" t="0" r="r" b="b"/>
                <a:pathLst>
                  <a:path w="103" h="29">
                    <a:moveTo>
                      <a:pt x="102" y="28"/>
                    </a:moveTo>
                    <a:lnTo>
                      <a:pt x="69" y="28"/>
                    </a:lnTo>
                    <a:lnTo>
                      <a:pt x="0" y="15"/>
                    </a:lnTo>
                    <a:lnTo>
                      <a:pt x="51" y="0"/>
                    </a:lnTo>
                    <a:lnTo>
                      <a:pt x="102" y="28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1" name="Freeform 65">
                <a:extLst>
                  <a:ext uri="{FF2B5EF4-FFF2-40B4-BE49-F238E27FC236}">
                    <a16:creationId xmlns:a16="http://schemas.microsoft.com/office/drawing/2014/main" id="{6A8F8D95-FF86-66EA-0203-F7011A8DB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293" y="6023366"/>
                <a:ext cx="141151" cy="65088"/>
              </a:xfrm>
              <a:custGeom>
                <a:avLst/>
                <a:gdLst/>
                <a:ahLst/>
                <a:cxnLst>
                  <a:cxn ang="0">
                    <a:pos x="106" y="28"/>
                  </a:cxn>
                  <a:cxn ang="0">
                    <a:pos x="73" y="28"/>
                  </a:cxn>
                  <a:cxn ang="0">
                    <a:pos x="0" y="15"/>
                  </a:cxn>
                  <a:cxn ang="0">
                    <a:pos x="50" y="0"/>
                  </a:cxn>
                  <a:cxn ang="0">
                    <a:pos x="106" y="28"/>
                  </a:cxn>
                </a:cxnLst>
                <a:rect l="0" t="0" r="r" b="b"/>
                <a:pathLst>
                  <a:path w="107" h="29">
                    <a:moveTo>
                      <a:pt x="106" y="28"/>
                    </a:moveTo>
                    <a:lnTo>
                      <a:pt x="73" y="28"/>
                    </a:lnTo>
                    <a:lnTo>
                      <a:pt x="0" y="15"/>
                    </a:lnTo>
                    <a:lnTo>
                      <a:pt x="50" y="0"/>
                    </a:lnTo>
                    <a:lnTo>
                      <a:pt x="106" y="28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2" name="Freeform 66">
                <a:extLst>
                  <a:ext uri="{FF2B5EF4-FFF2-40B4-BE49-F238E27FC236}">
                    <a16:creationId xmlns:a16="http://schemas.microsoft.com/office/drawing/2014/main" id="{0CE9312C-0C50-0D9A-33A1-FD891E1D7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888" y="5962767"/>
                <a:ext cx="135874" cy="74065"/>
              </a:xfrm>
              <a:custGeom>
                <a:avLst/>
                <a:gdLst/>
                <a:ahLst/>
                <a:cxnLst>
                  <a:cxn ang="0">
                    <a:pos x="102" y="27"/>
                  </a:cxn>
                  <a:cxn ang="0">
                    <a:pos x="70" y="32"/>
                  </a:cxn>
                  <a:cxn ang="0">
                    <a:pos x="0" y="19"/>
                  </a:cxn>
                  <a:cxn ang="0">
                    <a:pos x="51" y="0"/>
                  </a:cxn>
                  <a:cxn ang="0">
                    <a:pos x="102" y="27"/>
                  </a:cxn>
                </a:cxnLst>
                <a:rect l="0" t="0" r="r" b="b"/>
                <a:pathLst>
                  <a:path w="103" h="33">
                    <a:moveTo>
                      <a:pt x="102" y="27"/>
                    </a:moveTo>
                    <a:lnTo>
                      <a:pt x="70" y="32"/>
                    </a:lnTo>
                    <a:lnTo>
                      <a:pt x="0" y="19"/>
                    </a:lnTo>
                    <a:lnTo>
                      <a:pt x="51" y="0"/>
                    </a:lnTo>
                    <a:lnTo>
                      <a:pt x="102" y="27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3" name="Freeform 67">
                <a:extLst>
                  <a:ext uri="{FF2B5EF4-FFF2-40B4-BE49-F238E27FC236}">
                    <a16:creationId xmlns:a16="http://schemas.microsoft.com/office/drawing/2014/main" id="{83DE2A6A-175E-9CFC-52D8-3772AC7A6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7888" y="5962767"/>
                <a:ext cx="135874" cy="74065"/>
              </a:xfrm>
              <a:custGeom>
                <a:avLst/>
                <a:gdLst/>
                <a:ahLst/>
                <a:cxnLst>
                  <a:cxn ang="0">
                    <a:pos x="70" y="32"/>
                  </a:cxn>
                  <a:cxn ang="0">
                    <a:pos x="0" y="19"/>
                  </a:cxn>
                  <a:cxn ang="0">
                    <a:pos x="51" y="0"/>
                  </a:cxn>
                  <a:cxn ang="0">
                    <a:pos x="102" y="27"/>
                  </a:cxn>
                </a:cxnLst>
                <a:rect l="0" t="0" r="r" b="b"/>
                <a:pathLst>
                  <a:path w="103" h="33">
                    <a:moveTo>
                      <a:pt x="70" y="32"/>
                    </a:moveTo>
                    <a:lnTo>
                      <a:pt x="0" y="19"/>
                    </a:lnTo>
                    <a:lnTo>
                      <a:pt x="51" y="0"/>
                    </a:lnTo>
                    <a:lnTo>
                      <a:pt x="102" y="27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4" name="Freeform 68">
                <a:extLst>
                  <a:ext uri="{FF2B5EF4-FFF2-40B4-BE49-F238E27FC236}">
                    <a16:creationId xmlns:a16="http://schemas.microsoft.com/office/drawing/2014/main" id="{8C9568D4-DCC9-2EAA-DF89-78FA3225E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2274" y="5828103"/>
                <a:ext cx="142470" cy="65088"/>
              </a:xfrm>
              <a:custGeom>
                <a:avLst/>
                <a:gdLst/>
                <a:ahLst/>
                <a:cxnLst>
                  <a:cxn ang="0">
                    <a:pos x="107" y="28"/>
                  </a:cxn>
                  <a:cxn ang="0">
                    <a:pos x="70" y="28"/>
                  </a:cxn>
                  <a:cxn ang="0">
                    <a:pos x="0" y="14"/>
                  </a:cxn>
                  <a:cxn ang="0">
                    <a:pos x="51" y="0"/>
                  </a:cxn>
                  <a:cxn ang="0">
                    <a:pos x="107" y="28"/>
                  </a:cxn>
                </a:cxnLst>
                <a:rect l="0" t="0" r="r" b="b"/>
                <a:pathLst>
                  <a:path w="108" h="29">
                    <a:moveTo>
                      <a:pt x="107" y="28"/>
                    </a:moveTo>
                    <a:lnTo>
                      <a:pt x="70" y="28"/>
                    </a:lnTo>
                    <a:lnTo>
                      <a:pt x="0" y="14"/>
                    </a:lnTo>
                    <a:lnTo>
                      <a:pt x="51" y="0"/>
                    </a:lnTo>
                    <a:lnTo>
                      <a:pt x="107" y="28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5" name="Freeform 69">
                <a:extLst>
                  <a:ext uri="{FF2B5EF4-FFF2-40B4-BE49-F238E27FC236}">
                    <a16:creationId xmlns:a16="http://schemas.microsoft.com/office/drawing/2014/main" id="{ADE2D77D-8E88-70C8-C1D0-0477E7D06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848" y="5713639"/>
                <a:ext cx="220301" cy="1683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8"/>
                  </a:cxn>
                  <a:cxn ang="0">
                    <a:pos x="166" y="74"/>
                  </a:cxn>
                  <a:cxn ang="0">
                    <a:pos x="166" y="33"/>
                  </a:cxn>
                  <a:cxn ang="0">
                    <a:pos x="0" y="0"/>
                  </a:cxn>
                </a:cxnLst>
                <a:rect l="0" t="0" r="r" b="b"/>
                <a:pathLst>
                  <a:path w="167" h="75">
                    <a:moveTo>
                      <a:pt x="0" y="0"/>
                    </a:moveTo>
                    <a:lnTo>
                      <a:pt x="0" y="38"/>
                    </a:lnTo>
                    <a:lnTo>
                      <a:pt x="166" y="74"/>
                    </a:lnTo>
                    <a:lnTo>
                      <a:pt x="166" y="3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6" name="Freeform 70">
                <a:extLst>
                  <a:ext uri="{FF2B5EF4-FFF2-40B4-BE49-F238E27FC236}">
                    <a16:creationId xmlns:a16="http://schemas.microsoft.com/office/drawing/2014/main" id="{26E2E74B-F3CF-DD51-1A6B-85C982A52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992" y="5682218"/>
                <a:ext cx="445879" cy="240150"/>
              </a:xfrm>
              <a:custGeom>
                <a:avLst/>
                <a:gdLst/>
                <a:ahLst/>
                <a:cxnLst>
                  <a:cxn ang="0">
                    <a:pos x="189" y="97"/>
                  </a:cxn>
                  <a:cxn ang="0">
                    <a:pos x="203" y="78"/>
                  </a:cxn>
                  <a:cxn ang="0">
                    <a:pos x="217" y="70"/>
                  </a:cxn>
                  <a:cxn ang="0">
                    <a:pos x="231" y="61"/>
                  </a:cxn>
                  <a:cxn ang="0">
                    <a:pos x="245" y="51"/>
                  </a:cxn>
                  <a:cxn ang="0">
                    <a:pos x="259" y="46"/>
                  </a:cxn>
                  <a:cxn ang="0">
                    <a:pos x="273" y="46"/>
                  </a:cxn>
                  <a:cxn ang="0">
                    <a:pos x="282" y="46"/>
                  </a:cxn>
                  <a:cxn ang="0">
                    <a:pos x="295" y="46"/>
                  </a:cxn>
                  <a:cxn ang="0">
                    <a:pos x="305" y="46"/>
                  </a:cxn>
                  <a:cxn ang="0">
                    <a:pos x="314" y="51"/>
                  </a:cxn>
                  <a:cxn ang="0">
                    <a:pos x="328" y="61"/>
                  </a:cxn>
                  <a:cxn ang="0">
                    <a:pos x="337" y="65"/>
                  </a:cxn>
                  <a:cxn ang="0">
                    <a:pos x="328" y="56"/>
                  </a:cxn>
                  <a:cxn ang="0">
                    <a:pos x="314" y="46"/>
                  </a:cxn>
                  <a:cxn ang="0">
                    <a:pos x="295" y="38"/>
                  </a:cxn>
                  <a:cxn ang="0">
                    <a:pos x="282" y="33"/>
                  </a:cxn>
                  <a:cxn ang="0">
                    <a:pos x="267" y="28"/>
                  </a:cxn>
                  <a:cxn ang="0">
                    <a:pos x="259" y="28"/>
                  </a:cxn>
                  <a:cxn ang="0">
                    <a:pos x="245" y="28"/>
                  </a:cxn>
                  <a:cxn ang="0">
                    <a:pos x="235" y="23"/>
                  </a:cxn>
                  <a:cxn ang="0">
                    <a:pos x="226" y="23"/>
                  </a:cxn>
                  <a:cxn ang="0">
                    <a:pos x="217" y="19"/>
                  </a:cxn>
                  <a:cxn ang="0">
                    <a:pos x="208" y="19"/>
                  </a:cxn>
                  <a:cxn ang="0">
                    <a:pos x="194" y="19"/>
                  </a:cxn>
                  <a:cxn ang="0">
                    <a:pos x="184" y="19"/>
                  </a:cxn>
                  <a:cxn ang="0">
                    <a:pos x="176" y="14"/>
                  </a:cxn>
                  <a:cxn ang="0">
                    <a:pos x="166" y="10"/>
                  </a:cxn>
                  <a:cxn ang="0">
                    <a:pos x="152" y="10"/>
                  </a:cxn>
                  <a:cxn ang="0">
                    <a:pos x="138" y="10"/>
                  </a:cxn>
                  <a:cxn ang="0">
                    <a:pos x="125" y="5"/>
                  </a:cxn>
                  <a:cxn ang="0">
                    <a:pos x="116" y="0"/>
                  </a:cxn>
                  <a:cxn ang="0">
                    <a:pos x="106" y="0"/>
                  </a:cxn>
                  <a:cxn ang="0">
                    <a:pos x="93" y="0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0" y="0"/>
                  </a:cxn>
                  <a:cxn ang="0">
                    <a:pos x="55" y="5"/>
                  </a:cxn>
                  <a:cxn ang="0">
                    <a:pos x="42" y="14"/>
                  </a:cxn>
                  <a:cxn ang="0">
                    <a:pos x="32" y="19"/>
                  </a:cxn>
                  <a:cxn ang="0">
                    <a:pos x="28" y="23"/>
                  </a:cxn>
                  <a:cxn ang="0">
                    <a:pos x="19" y="33"/>
                  </a:cxn>
                  <a:cxn ang="0">
                    <a:pos x="9" y="42"/>
                  </a:cxn>
                  <a:cxn ang="0">
                    <a:pos x="0" y="51"/>
                  </a:cxn>
                  <a:cxn ang="0">
                    <a:pos x="184" y="106"/>
                  </a:cxn>
                </a:cxnLst>
                <a:rect l="0" t="0" r="r" b="b"/>
                <a:pathLst>
                  <a:path w="338" h="107">
                    <a:moveTo>
                      <a:pt x="184" y="106"/>
                    </a:moveTo>
                    <a:lnTo>
                      <a:pt x="189" y="97"/>
                    </a:lnTo>
                    <a:lnTo>
                      <a:pt x="199" y="88"/>
                    </a:lnTo>
                    <a:lnTo>
                      <a:pt x="203" y="78"/>
                    </a:lnTo>
                    <a:lnTo>
                      <a:pt x="212" y="74"/>
                    </a:lnTo>
                    <a:lnTo>
                      <a:pt x="217" y="70"/>
                    </a:lnTo>
                    <a:lnTo>
                      <a:pt x="226" y="65"/>
                    </a:lnTo>
                    <a:lnTo>
                      <a:pt x="231" y="61"/>
                    </a:lnTo>
                    <a:lnTo>
                      <a:pt x="240" y="56"/>
                    </a:lnTo>
                    <a:lnTo>
                      <a:pt x="245" y="51"/>
                    </a:lnTo>
                    <a:lnTo>
                      <a:pt x="254" y="51"/>
                    </a:lnTo>
                    <a:lnTo>
                      <a:pt x="259" y="46"/>
                    </a:lnTo>
                    <a:lnTo>
                      <a:pt x="263" y="46"/>
                    </a:lnTo>
                    <a:lnTo>
                      <a:pt x="273" y="46"/>
                    </a:lnTo>
                    <a:lnTo>
                      <a:pt x="277" y="46"/>
                    </a:lnTo>
                    <a:lnTo>
                      <a:pt x="282" y="46"/>
                    </a:lnTo>
                    <a:lnTo>
                      <a:pt x="286" y="46"/>
                    </a:lnTo>
                    <a:lnTo>
                      <a:pt x="295" y="46"/>
                    </a:lnTo>
                    <a:lnTo>
                      <a:pt x="300" y="46"/>
                    </a:lnTo>
                    <a:lnTo>
                      <a:pt x="305" y="46"/>
                    </a:lnTo>
                    <a:lnTo>
                      <a:pt x="309" y="51"/>
                    </a:lnTo>
                    <a:lnTo>
                      <a:pt x="314" y="51"/>
                    </a:lnTo>
                    <a:lnTo>
                      <a:pt x="323" y="56"/>
                    </a:lnTo>
                    <a:lnTo>
                      <a:pt x="328" y="61"/>
                    </a:lnTo>
                    <a:lnTo>
                      <a:pt x="333" y="61"/>
                    </a:lnTo>
                    <a:lnTo>
                      <a:pt x="337" y="65"/>
                    </a:lnTo>
                    <a:lnTo>
                      <a:pt x="333" y="61"/>
                    </a:lnTo>
                    <a:lnTo>
                      <a:pt x="328" y="56"/>
                    </a:lnTo>
                    <a:lnTo>
                      <a:pt x="318" y="51"/>
                    </a:lnTo>
                    <a:lnTo>
                      <a:pt x="314" y="46"/>
                    </a:lnTo>
                    <a:lnTo>
                      <a:pt x="305" y="42"/>
                    </a:lnTo>
                    <a:lnTo>
                      <a:pt x="295" y="38"/>
                    </a:lnTo>
                    <a:lnTo>
                      <a:pt x="286" y="33"/>
                    </a:lnTo>
                    <a:lnTo>
                      <a:pt x="282" y="33"/>
                    </a:lnTo>
                    <a:lnTo>
                      <a:pt x="273" y="28"/>
                    </a:lnTo>
                    <a:lnTo>
                      <a:pt x="267" y="28"/>
                    </a:lnTo>
                    <a:lnTo>
                      <a:pt x="263" y="28"/>
                    </a:lnTo>
                    <a:lnTo>
                      <a:pt x="259" y="28"/>
                    </a:lnTo>
                    <a:lnTo>
                      <a:pt x="254" y="28"/>
                    </a:lnTo>
                    <a:lnTo>
                      <a:pt x="245" y="28"/>
                    </a:lnTo>
                    <a:lnTo>
                      <a:pt x="240" y="28"/>
                    </a:lnTo>
                    <a:lnTo>
                      <a:pt x="235" y="23"/>
                    </a:lnTo>
                    <a:lnTo>
                      <a:pt x="231" y="23"/>
                    </a:lnTo>
                    <a:lnTo>
                      <a:pt x="226" y="23"/>
                    </a:lnTo>
                    <a:lnTo>
                      <a:pt x="222" y="23"/>
                    </a:lnTo>
                    <a:lnTo>
                      <a:pt x="217" y="19"/>
                    </a:lnTo>
                    <a:lnTo>
                      <a:pt x="212" y="19"/>
                    </a:lnTo>
                    <a:lnTo>
                      <a:pt x="208" y="19"/>
                    </a:lnTo>
                    <a:lnTo>
                      <a:pt x="199" y="19"/>
                    </a:lnTo>
                    <a:lnTo>
                      <a:pt x="194" y="19"/>
                    </a:lnTo>
                    <a:lnTo>
                      <a:pt x="189" y="19"/>
                    </a:lnTo>
                    <a:lnTo>
                      <a:pt x="184" y="19"/>
                    </a:lnTo>
                    <a:lnTo>
                      <a:pt x="180" y="14"/>
                    </a:lnTo>
                    <a:lnTo>
                      <a:pt x="176" y="14"/>
                    </a:lnTo>
                    <a:lnTo>
                      <a:pt x="171" y="14"/>
                    </a:lnTo>
                    <a:lnTo>
                      <a:pt x="166" y="10"/>
                    </a:lnTo>
                    <a:lnTo>
                      <a:pt x="161" y="10"/>
                    </a:lnTo>
                    <a:lnTo>
                      <a:pt x="152" y="10"/>
                    </a:lnTo>
                    <a:lnTo>
                      <a:pt x="148" y="10"/>
                    </a:lnTo>
                    <a:lnTo>
                      <a:pt x="138" y="10"/>
                    </a:lnTo>
                    <a:lnTo>
                      <a:pt x="134" y="10"/>
                    </a:lnTo>
                    <a:lnTo>
                      <a:pt x="125" y="5"/>
                    </a:lnTo>
                    <a:lnTo>
                      <a:pt x="120" y="5"/>
                    </a:lnTo>
                    <a:lnTo>
                      <a:pt x="116" y="0"/>
                    </a:lnTo>
                    <a:lnTo>
                      <a:pt x="110" y="0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93" y="0"/>
                    </a:lnTo>
                    <a:lnTo>
                      <a:pt x="88" y="0"/>
                    </a:lnTo>
                    <a:lnTo>
                      <a:pt x="78" y="0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65" y="0"/>
                    </a:lnTo>
                    <a:lnTo>
                      <a:pt x="60" y="0"/>
                    </a:lnTo>
                    <a:lnTo>
                      <a:pt x="60" y="5"/>
                    </a:lnTo>
                    <a:lnTo>
                      <a:pt x="55" y="5"/>
                    </a:lnTo>
                    <a:lnTo>
                      <a:pt x="51" y="10"/>
                    </a:lnTo>
                    <a:lnTo>
                      <a:pt x="42" y="14"/>
                    </a:lnTo>
                    <a:lnTo>
                      <a:pt x="37" y="14"/>
                    </a:lnTo>
                    <a:lnTo>
                      <a:pt x="32" y="19"/>
                    </a:lnTo>
                    <a:lnTo>
                      <a:pt x="28" y="19"/>
                    </a:lnTo>
                    <a:lnTo>
                      <a:pt x="28" y="23"/>
                    </a:lnTo>
                    <a:lnTo>
                      <a:pt x="19" y="28"/>
                    </a:lnTo>
                    <a:lnTo>
                      <a:pt x="19" y="33"/>
                    </a:lnTo>
                    <a:lnTo>
                      <a:pt x="14" y="38"/>
                    </a:lnTo>
                    <a:lnTo>
                      <a:pt x="9" y="42"/>
                    </a:lnTo>
                    <a:lnTo>
                      <a:pt x="4" y="46"/>
                    </a:lnTo>
                    <a:lnTo>
                      <a:pt x="0" y="51"/>
                    </a:lnTo>
                    <a:lnTo>
                      <a:pt x="0" y="56"/>
                    </a:lnTo>
                    <a:lnTo>
                      <a:pt x="184" y="106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7" name="Freeform 71">
                <a:extLst>
                  <a:ext uri="{FF2B5EF4-FFF2-40B4-BE49-F238E27FC236}">
                    <a16:creationId xmlns:a16="http://schemas.microsoft.com/office/drawing/2014/main" id="{081F500C-40F9-0541-1CE4-2A0C61F4E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7719" y="5765260"/>
                <a:ext cx="203152" cy="260350"/>
              </a:xfrm>
              <a:custGeom>
                <a:avLst/>
                <a:gdLst/>
                <a:ahLst/>
                <a:cxnLst>
                  <a:cxn ang="0">
                    <a:pos x="0" y="115"/>
                  </a:cxn>
                  <a:cxn ang="0">
                    <a:pos x="0" y="69"/>
                  </a:cxn>
                  <a:cxn ang="0">
                    <a:pos x="0" y="65"/>
                  </a:cxn>
                  <a:cxn ang="0">
                    <a:pos x="6" y="60"/>
                  </a:cxn>
                  <a:cxn ang="0">
                    <a:pos x="10" y="50"/>
                  </a:cxn>
                  <a:cxn ang="0">
                    <a:pos x="15" y="46"/>
                  </a:cxn>
                  <a:cxn ang="0">
                    <a:pos x="24" y="37"/>
                  </a:cxn>
                  <a:cxn ang="0">
                    <a:pos x="29" y="32"/>
                  </a:cxn>
                  <a:cxn ang="0">
                    <a:pos x="34" y="27"/>
                  </a:cxn>
                  <a:cxn ang="0">
                    <a:pos x="42" y="18"/>
                  </a:cxn>
                  <a:cxn ang="0">
                    <a:pos x="47" y="18"/>
                  </a:cxn>
                  <a:cxn ang="0">
                    <a:pos x="51" y="14"/>
                  </a:cxn>
                  <a:cxn ang="0">
                    <a:pos x="57" y="14"/>
                  </a:cxn>
                  <a:cxn ang="0">
                    <a:pos x="57" y="8"/>
                  </a:cxn>
                  <a:cxn ang="0">
                    <a:pos x="66" y="8"/>
                  </a:cxn>
                  <a:cxn ang="0">
                    <a:pos x="70" y="4"/>
                  </a:cxn>
                  <a:cxn ang="0">
                    <a:pos x="80" y="4"/>
                  </a:cxn>
                  <a:cxn ang="0">
                    <a:pos x="84" y="0"/>
                  </a:cxn>
                  <a:cxn ang="0">
                    <a:pos x="89" y="0"/>
                  </a:cxn>
                  <a:cxn ang="0">
                    <a:pos x="93" y="0"/>
                  </a:cxn>
                  <a:cxn ang="0">
                    <a:pos x="98" y="0"/>
                  </a:cxn>
                  <a:cxn ang="0">
                    <a:pos x="108" y="0"/>
                  </a:cxn>
                  <a:cxn ang="0">
                    <a:pos x="112" y="0"/>
                  </a:cxn>
                  <a:cxn ang="0">
                    <a:pos x="112" y="4"/>
                  </a:cxn>
                  <a:cxn ang="0">
                    <a:pos x="116" y="4"/>
                  </a:cxn>
                  <a:cxn ang="0">
                    <a:pos x="121" y="4"/>
                  </a:cxn>
                  <a:cxn ang="0">
                    <a:pos x="131" y="8"/>
                  </a:cxn>
                  <a:cxn ang="0">
                    <a:pos x="135" y="8"/>
                  </a:cxn>
                  <a:cxn ang="0">
                    <a:pos x="140" y="8"/>
                  </a:cxn>
                  <a:cxn ang="0">
                    <a:pos x="144" y="14"/>
                  </a:cxn>
                  <a:cxn ang="0">
                    <a:pos x="149" y="18"/>
                  </a:cxn>
                  <a:cxn ang="0">
                    <a:pos x="153" y="23"/>
                  </a:cxn>
                  <a:cxn ang="0">
                    <a:pos x="153" y="69"/>
                  </a:cxn>
                  <a:cxn ang="0">
                    <a:pos x="0" y="115"/>
                  </a:cxn>
                </a:cxnLst>
                <a:rect l="0" t="0" r="r" b="b"/>
                <a:pathLst>
                  <a:path w="154" h="116">
                    <a:moveTo>
                      <a:pt x="0" y="115"/>
                    </a:moveTo>
                    <a:lnTo>
                      <a:pt x="0" y="69"/>
                    </a:lnTo>
                    <a:lnTo>
                      <a:pt x="0" y="65"/>
                    </a:lnTo>
                    <a:lnTo>
                      <a:pt x="6" y="60"/>
                    </a:lnTo>
                    <a:lnTo>
                      <a:pt x="10" y="50"/>
                    </a:lnTo>
                    <a:lnTo>
                      <a:pt x="15" y="46"/>
                    </a:lnTo>
                    <a:lnTo>
                      <a:pt x="24" y="37"/>
                    </a:lnTo>
                    <a:lnTo>
                      <a:pt x="29" y="32"/>
                    </a:lnTo>
                    <a:lnTo>
                      <a:pt x="34" y="27"/>
                    </a:lnTo>
                    <a:lnTo>
                      <a:pt x="42" y="18"/>
                    </a:lnTo>
                    <a:lnTo>
                      <a:pt x="47" y="18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57" y="8"/>
                    </a:lnTo>
                    <a:lnTo>
                      <a:pt x="66" y="8"/>
                    </a:lnTo>
                    <a:lnTo>
                      <a:pt x="70" y="4"/>
                    </a:lnTo>
                    <a:lnTo>
                      <a:pt x="80" y="4"/>
                    </a:lnTo>
                    <a:lnTo>
                      <a:pt x="84" y="0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8" y="0"/>
                    </a:lnTo>
                    <a:lnTo>
                      <a:pt x="108" y="0"/>
                    </a:lnTo>
                    <a:lnTo>
                      <a:pt x="112" y="0"/>
                    </a:lnTo>
                    <a:lnTo>
                      <a:pt x="112" y="4"/>
                    </a:lnTo>
                    <a:lnTo>
                      <a:pt x="116" y="4"/>
                    </a:lnTo>
                    <a:lnTo>
                      <a:pt x="121" y="4"/>
                    </a:lnTo>
                    <a:lnTo>
                      <a:pt x="131" y="8"/>
                    </a:lnTo>
                    <a:lnTo>
                      <a:pt x="135" y="8"/>
                    </a:lnTo>
                    <a:lnTo>
                      <a:pt x="140" y="8"/>
                    </a:lnTo>
                    <a:lnTo>
                      <a:pt x="144" y="14"/>
                    </a:lnTo>
                    <a:lnTo>
                      <a:pt x="149" y="18"/>
                    </a:lnTo>
                    <a:lnTo>
                      <a:pt x="153" y="23"/>
                    </a:lnTo>
                    <a:lnTo>
                      <a:pt x="153" y="69"/>
                    </a:lnTo>
                    <a:lnTo>
                      <a:pt x="0" y="115"/>
                    </a:lnTo>
                  </a:path>
                </a:pathLst>
              </a:custGeom>
              <a:solidFill>
                <a:srgbClr val="CCCCCC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8" name="Freeform 72">
                <a:extLst>
                  <a:ext uri="{FF2B5EF4-FFF2-40B4-BE49-F238E27FC236}">
                    <a16:creationId xmlns:a16="http://schemas.microsoft.com/office/drawing/2014/main" id="{BB7D440D-A079-DC37-ECE8-BA98A1062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4993" y="5803415"/>
                <a:ext cx="244046" cy="222195"/>
              </a:xfrm>
              <a:custGeom>
                <a:avLst/>
                <a:gdLst/>
                <a:ahLst/>
                <a:cxnLst>
                  <a:cxn ang="0">
                    <a:pos x="184" y="98"/>
                  </a:cxn>
                  <a:cxn ang="0">
                    <a:pos x="0" y="42"/>
                  </a:cxn>
                  <a:cxn ang="0">
                    <a:pos x="0" y="0"/>
                  </a:cxn>
                  <a:cxn ang="0">
                    <a:pos x="184" y="52"/>
                  </a:cxn>
                  <a:cxn ang="0">
                    <a:pos x="184" y="98"/>
                  </a:cxn>
                </a:cxnLst>
                <a:rect l="0" t="0" r="r" b="b"/>
                <a:pathLst>
                  <a:path w="185" h="99">
                    <a:moveTo>
                      <a:pt x="184" y="98"/>
                    </a:moveTo>
                    <a:lnTo>
                      <a:pt x="0" y="42"/>
                    </a:lnTo>
                    <a:lnTo>
                      <a:pt x="0" y="0"/>
                    </a:lnTo>
                    <a:lnTo>
                      <a:pt x="184" y="52"/>
                    </a:lnTo>
                    <a:lnTo>
                      <a:pt x="184" y="98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29" name="Freeform 73">
                <a:extLst>
                  <a:ext uri="{FF2B5EF4-FFF2-40B4-BE49-F238E27FC236}">
                    <a16:creationId xmlns:a16="http://schemas.microsoft.com/office/drawing/2014/main" id="{D623B00C-01A8-582C-31EA-1E97A312E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848" y="5691195"/>
                <a:ext cx="280983" cy="96509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212" y="34"/>
                  </a:cxn>
                  <a:cxn ang="0">
                    <a:pos x="166" y="42"/>
                  </a:cxn>
                  <a:cxn ang="0">
                    <a:pos x="0" y="10"/>
                  </a:cxn>
                  <a:cxn ang="0">
                    <a:pos x="55" y="0"/>
                  </a:cxn>
                </a:cxnLst>
                <a:rect l="0" t="0" r="r" b="b"/>
                <a:pathLst>
                  <a:path w="213" h="43">
                    <a:moveTo>
                      <a:pt x="55" y="0"/>
                    </a:moveTo>
                    <a:lnTo>
                      <a:pt x="212" y="34"/>
                    </a:lnTo>
                    <a:lnTo>
                      <a:pt x="166" y="42"/>
                    </a:lnTo>
                    <a:lnTo>
                      <a:pt x="0" y="10"/>
                    </a:lnTo>
                    <a:lnTo>
                      <a:pt x="55" y="0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0" name="Freeform 74">
                <a:extLst>
                  <a:ext uri="{FF2B5EF4-FFF2-40B4-BE49-F238E27FC236}">
                    <a16:creationId xmlns:a16="http://schemas.microsoft.com/office/drawing/2014/main" id="{D88AECA9-6B57-9893-BB81-00AA00DDB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6830" y="5765260"/>
                <a:ext cx="62001" cy="116709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41"/>
                  </a:cxn>
                  <a:cxn ang="0">
                    <a:pos x="0" y="51"/>
                  </a:cxn>
                  <a:cxn ang="0">
                    <a:pos x="0" y="9"/>
                  </a:cxn>
                  <a:cxn ang="0">
                    <a:pos x="46" y="0"/>
                  </a:cxn>
                </a:cxnLst>
                <a:rect l="0" t="0" r="r" b="b"/>
                <a:pathLst>
                  <a:path w="47" h="52">
                    <a:moveTo>
                      <a:pt x="46" y="0"/>
                    </a:moveTo>
                    <a:lnTo>
                      <a:pt x="46" y="41"/>
                    </a:lnTo>
                    <a:lnTo>
                      <a:pt x="0" y="51"/>
                    </a:lnTo>
                    <a:lnTo>
                      <a:pt x="0" y="9"/>
                    </a:lnTo>
                    <a:lnTo>
                      <a:pt x="46" y="0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1" name="Freeform 75">
                <a:extLst>
                  <a:ext uri="{FF2B5EF4-FFF2-40B4-BE49-F238E27FC236}">
                    <a16:creationId xmlns:a16="http://schemas.microsoft.com/office/drawing/2014/main" id="{BDF2E678-525C-37B6-EFFD-9CBD197AD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5502" y="5877480"/>
                <a:ext cx="178088" cy="188529"/>
              </a:xfrm>
              <a:custGeom>
                <a:avLst/>
                <a:gdLst/>
                <a:ahLst/>
                <a:cxnLst>
                  <a:cxn ang="0">
                    <a:pos x="134" y="0"/>
                  </a:cxn>
                  <a:cxn ang="0">
                    <a:pos x="134" y="42"/>
                  </a:cxn>
                  <a:cxn ang="0">
                    <a:pos x="0" y="83"/>
                  </a:cxn>
                  <a:cxn ang="0">
                    <a:pos x="0" y="42"/>
                  </a:cxn>
                  <a:cxn ang="0">
                    <a:pos x="134" y="0"/>
                  </a:cxn>
                </a:cxnLst>
                <a:rect l="0" t="0" r="r" b="b"/>
                <a:pathLst>
                  <a:path w="135" h="84">
                    <a:moveTo>
                      <a:pt x="134" y="0"/>
                    </a:moveTo>
                    <a:lnTo>
                      <a:pt x="134" y="42"/>
                    </a:lnTo>
                    <a:lnTo>
                      <a:pt x="0" y="83"/>
                    </a:lnTo>
                    <a:lnTo>
                      <a:pt x="0" y="42"/>
                    </a:lnTo>
                    <a:lnTo>
                      <a:pt x="134" y="0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2" name="Freeform 76">
                <a:extLst>
                  <a:ext uri="{FF2B5EF4-FFF2-40B4-BE49-F238E27FC236}">
                    <a16:creationId xmlns:a16="http://schemas.microsoft.com/office/drawing/2014/main" id="{FA13AE52-AB45-9FCD-FE43-7929CF969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097" y="5942568"/>
                <a:ext cx="56724" cy="12568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"/>
                  </a:cxn>
                  <a:cxn ang="0">
                    <a:pos x="42" y="55"/>
                  </a:cxn>
                  <a:cxn ang="0">
                    <a:pos x="42" y="13"/>
                  </a:cxn>
                  <a:cxn ang="0">
                    <a:pos x="0" y="0"/>
                  </a:cxn>
                </a:cxnLst>
                <a:rect l="0" t="0" r="r" b="b"/>
                <a:pathLst>
                  <a:path w="43" h="56">
                    <a:moveTo>
                      <a:pt x="0" y="0"/>
                    </a:moveTo>
                    <a:lnTo>
                      <a:pt x="0" y="36"/>
                    </a:lnTo>
                    <a:lnTo>
                      <a:pt x="42" y="55"/>
                    </a:lnTo>
                    <a:lnTo>
                      <a:pt x="42" y="1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3" name="Freeform 77">
                <a:extLst>
                  <a:ext uri="{FF2B5EF4-FFF2-40B4-BE49-F238E27FC236}">
                    <a16:creationId xmlns:a16="http://schemas.microsoft.com/office/drawing/2014/main" id="{8827CE77-4144-A152-A7A5-121273083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097" y="5848303"/>
                <a:ext cx="233493" cy="125686"/>
              </a:xfrm>
              <a:custGeom>
                <a:avLst/>
                <a:gdLst/>
                <a:ahLst/>
                <a:cxnLst>
                  <a:cxn ang="0">
                    <a:pos x="0" y="41"/>
                  </a:cxn>
                  <a:cxn ang="0">
                    <a:pos x="129" y="0"/>
                  </a:cxn>
                  <a:cxn ang="0">
                    <a:pos x="176" y="13"/>
                  </a:cxn>
                  <a:cxn ang="0">
                    <a:pos x="41" y="55"/>
                  </a:cxn>
                  <a:cxn ang="0">
                    <a:pos x="0" y="41"/>
                  </a:cxn>
                </a:cxnLst>
                <a:rect l="0" t="0" r="r" b="b"/>
                <a:pathLst>
                  <a:path w="177" h="56">
                    <a:moveTo>
                      <a:pt x="0" y="41"/>
                    </a:moveTo>
                    <a:lnTo>
                      <a:pt x="129" y="0"/>
                    </a:lnTo>
                    <a:lnTo>
                      <a:pt x="176" y="13"/>
                    </a:lnTo>
                    <a:lnTo>
                      <a:pt x="41" y="55"/>
                    </a:lnTo>
                    <a:lnTo>
                      <a:pt x="0" y="41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4" name="Freeform 78">
                <a:extLst>
                  <a:ext uri="{FF2B5EF4-FFF2-40B4-BE49-F238E27FC236}">
                    <a16:creationId xmlns:a16="http://schemas.microsoft.com/office/drawing/2014/main" id="{601335A7-1128-9C1B-A6F2-A9BD25E97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3461" y="5942568"/>
                <a:ext cx="189960" cy="197507"/>
              </a:xfrm>
              <a:custGeom>
                <a:avLst/>
                <a:gdLst/>
                <a:ahLst/>
                <a:cxnLst>
                  <a:cxn ang="0">
                    <a:pos x="143" y="0"/>
                  </a:cxn>
                  <a:cxn ang="0">
                    <a:pos x="143" y="46"/>
                  </a:cxn>
                  <a:cxn ang="0">
                    <a:pos x="0" y="87"/>
                  </a:cxn>
                  <a:cxn ang="0">
                    <a:pos x="0" y="46"/>
                  </a:cxn>
                  <a:cxn ang="0">
                    <a:pos x="143" y="0"/>
                  </a:cxn>
                </a:cxnLst>
                <a:rect l="0" t="0" r="r" b="b"/>
                <a:pathLst>
                  <a:path w="144" h="88">
                    <a:moveTo>
                      <a:pt x="143" y="0"/>
                    </a:moveTo>
                    <a:lnTo>
                      <a:pt x="143" y="46"/>
                    </a:lnTo>
                    <a:lnTo>
                      <a:pt x="0" y="87"/>
                    </a:lnTo>
                    <a:lnTo>
                      <a:pt x="0" y="46"/>
                    </a:lnTo>
                    <a:lnTo>
                      <a:pt x="143" y="0"/>
                    </a:lnTo>
                  </a:path>
                </a:pathLst>
              </a:custGeom>
              <a:solidFill>
                <a:srgbClr val="666666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5" name="Freeform 79">
                <a:extLst>
                  <a:ext uri="{FF2B5EF4-FFF2-40B4-BE49-F238E27FC236}">
                    <a16:creationId xmlns:a16="http://schemas.microsoft.com/office/drawing/2014/main" id="{BBEF3DC5-409C-58B7-8443-CDDA74759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056" y="6005411"/>
                <a:ext cx="56724" cy="13466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"/>
                  </a:cxn>
                  <a:cxn ang="0">
                    <a:pos x="42" y="59"/>
                  </a:cxn>
                  <a:cxn ang="0">
                    <a:pos x="42" y="17"/>
                  </a:cxn>
                  <a:cxn ang="0">
                    <a:pos x="0" y="0"/>
                  </a:cxn>
                </a:cxnLst>
                <a:rect l="0" t="0" r="r" b="b"/>
                <a:pathLst>
                  <a:path w="43" h="60">
                    <a:moveTo>
                      <a:pt x="0" y="0"/>
                    </a:moveTo>
                    <a:lnTo>
                      <a:pt x="0" y="40"/>
                    </a:lnTo>
                    <a:lnTo>
                      <a:pt x="42" y="59"/>
                    </a:lnTo>
                    <a:lnTo>
                      <a:pt x="42" y="1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6" name="Freeform 80">
                <a:extLst>
                  <a:ext uri="{FF2B5EF4-FFF2-40B4-BE49-F238E27FC236}">
                    <a16:creationId xmlns:a16="http://schemas.microsoft.com/office/drawing/2014/main" id="{CB64DA00-62B6-7F73-C481-1CAF58168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8056" y="5920124"/>
                <a:ext cx="245365" cy="127931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139" y="0"/>
                  </a:cxn>
                  <a:cxn ang="0">
                    <a:pos x="185" y="10"/>
                  </a:cxn>
                  <a:cxn ang="0">
                    <a:pos x="42" y="56"/>
                  </a:cxn>
                  <a:cxn ang="0">
                    <a:pos x="0" y="38"/>
                  </a:cxn>
                </a:cxnLst>
                <a:rect l="0" t="0" r="r" b="b"/>
                <a:pathLst>
                  <a:path w="186" h="57">
                    <a:moveTo>
                      <a:pt x="0" y="38"/>
                    </a:moveTo>
                    <a:lnTo>
                      <a:pt x="139" y="0"/>
                    </a:lnTo>
                    <a:lnTo>
                      <a:pt x="185" y="10"/>
                    </a:lnTo>
                    <a:lnTo>
                      <a:pt x="42" y="56"/>
                    </a:lnTo>
                    <a:lnTo>
                      <a:pt x="0" y="38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7" name="Freeform 81">
                <a:extLst>
                  <a:ext uri="{FF2B5EF4-FFF2-40B4-BE49-F238E27FC236}">
                    <a16:creationId xmlns:a16="http://schemas.microsoft.com/office/drawing/2014/main" id="{7DAEE68D-E12C-C874-35DB-DFA98EEB5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07507" y="5803415"/>
                <a:ext cx="171492" cy="222195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0" y="56"/>
                  </a:cxn>
                  <a:cxn ang="0">
                    <a:pos x="0" y="52"/>
                  </a:cxn>
                  <a:cxn ang="0">
                    <a:pos x="10" y="42"/>
                  </a:cxn>
                  <a:cxn ang="0">
                    <a:pos x="14" y="38"/>
                  </a:cxn>
                  <a:cxn ang="0">
                    <a:pos x="19" y="28"/>
                  </a:cxn>
                  <a:cxn ang="0">
                    <a:pos x="28" y="23"/>
                  </a:cxn>
                  <a:cxn ang="0">
                    <a:pos x="33" y="19"/>
                  </a:cxn>
                  <a:cxn ang="0">
                    <a:pos x="37" y="15"/>
                  </a:cxn>
                  <a:cxn ang="0">
                    <a:pos x="42" y="9"/>
                  </a:cxn>
                  <a:cxn ang="0">
                    <a:pos x="46" y="9"/>
                  </a:cxn>
                  <a:cxn ang="0">
                    <a:pos x="51" y="5"/>
                  </a:cxn>
                  <a:cxn ang="0">
                    <a:pos x="56" y="5"/>
                  </a:cxn>
                  <a:cxn ang="0">
                    <a:pos x="61" y="0"/>
                  </a:cxn>
                  <a:cxn ang="0">
                    <a:pos x="65" y="0"/>
                  </a:cxn>
                  <a:cxn ang="0">
                    <a:pos x="69" y="0"/>
                  </a:cxn>
                  <a:cxn ang="0">
                    <a:pos x="79" y="0"/>
                  </a:cxn>
                  <a:cxn ang="0">
                    <a:pos x="84" y="0"/>
                  </a:cxn>
                  <a:cxn ang="0">
                    <a:pos x="88" y="0"/>
                  </a:cxn>
                  <a:cxn ang="0">
                    <a:pos x="97" y="0"/>
                  </a:cxn>
                  <a:cxn ang="0">
                    <a:pos x="101" y="0"/>
                  </a:cxn>
                  <a:cxn ang="0">
                    <a:pos x="111" y="5"/>
                  </a:cxn>
                  <a:cxn ang="0">
                    <a:pos x="116" y="5"/>
                  </a:cxn>
                  <a:cxn ang="0">
                    <a:pos x="125" y="9"/>
                  </a:cxn>
                  <a:cxn ang="0">
                    <a:pos x="129" y="15"/>
                  </a:cxn>
                  <a:cxn ang="0">
                    <a:pos x="129" y="56"/>
                  </a:cxn>
                  <a:cxn ang="0">
                    <a:pos x="0" y="98"/>
                  </a:cxn>
                </a:cxnLst>
                <a:rect l="0" t="0" r="r" b="b"/>
                <a:pathLst>
                  <a:path w="130" h="99">
                    <a:moveTo>
                      <a:pt x="0" y="98"/>
                    </a:moveTo>
                    <a:lnTo>
                      <a:pt x="0" y="56"/>
                    </a:lnTo>
                    <a:lnTo>
                      <a:pt x="0" y="52"/>
                    </a:lnTo>
                    <a:lnTo>
                      <a:pt x="10" y="42"/>
                    </a:lnTo>
                    <a:lnTo>
                      <a:pt x="14" y="38"/>
                    </a:lnTo>
                    <a:lnTo>
                      <a:pt x="19" y="28"/>
                    </a:lnTo>
                    <a:lnTo>
                      <a:pt x="28" y="23"/>
                    </a:lnTo>
                    <a:lnTo>
                      <a:pt x="33" y="19"/>
                    </a:lnTo>
                    <a:lnTo>
                      <a:pt x="37" y="15"/>
                    </a:lnTo>
                    <a:lnTo>
                      <a:pt x="42" y="9"/>
                    </a:lnTo>
                    <a:lnTo>
                      <a:pt x="46" y="9"/>
                    </a:lnTo>
                    <a:lnTo>
                      <a:pt x="51" y="5"/>
                    </a:lnTo>
                    <a:lnTo>
                      <a:pt x="56" y="5"/>
                    </a:lnTo>
                    <a:lnTo>
                      <a:pt x="61" y="0"/>
                    </a:lnTo>
                    <a:lnTo>
                      <a:pt x="65" y="0"/>
                    </a:lnTo>
                    <a:lnTo>
                      <a:pt x="69" y="0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7" y="0"/>
                    </a:lnTo>
                    <a:lnTo>
                      <a:pt x="101" y="0"/>
                    </a:lnTo>
                    <a:lnTo>
                      <a:pt x="111" y="5"/>
                    </a:lnTo>
                    <a:lnTo>
                      <a:pt x="116" y="5"/>
                    </a:lnTo>
                    <a:lnTo>
                      <a:pt x="125" y="9"/>
                    </a:lnTo>
                    <a:lnTo>
                      <a:pt x="129" y="15"/>
                    </a:lnTo>
                    <a:lnTo>
                      <a:pt x="129" y="56"/>
                    </a:lnTo>
                    <a:lnTo>
                      <a:pt x="0" y="98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8" name="Line 82">
                <a:extLst>
                  <a:ext uri="{FF2B5EF4-FFF2-40B4-BE49-F238E27FC236}">
                    <a16:creationId xmlns:a16="http://schemas.microsoft.com/office/drawing/2014/main" id="{28FEB45B-3D2A-0E7F-8233-5B288CA54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59211" y="5841570"/>
                <a:ext cx="0" cy="152619"/>
              </a:xfrm>
              <a:prstGeom prst="line">
                <a:avLst/>
              </a:prstGeom>
              <a:noFill/>
              <a:ln w="12700">
                <a:solidFill>
                  <a:srgbClr val="CCCCCC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  <p:sp>
            <p:nvSpPr>
              <p:cNvPr id="339" name="Line 83">
                <a:extLst>
                  <a:ext uri="{FF2B5EF4-FFF2-40B4-BE49-F238E27FC236}">
                    <a16:creationId xmlns:a16="http://schemas.microsoft.com/office/drawing/2014/main" id="{E15C0627-4264-5BA2-B36D-4F2490663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40743" y="5830348"/>
                <a:ext cx="0" cy="163841"/>
              </a:xfrm>
              <a:prstGeom prst="line">
                <a:avLst/>
              </a:prstGeom>
              <a:noFill/>
              <a:ln w="12700">
                <a:solidFill>
                  <a:srgbClr val="CCCCCC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  <p:sp>
            <p:nvSpPr>
              <p:cNvPr id="340" name="Line 84">
                <a:extLst>
                  <a:ext uri="{FF2B5EF4-FFF2-40B4-BE49-F238E27FC236}">
                    <a16:creationId xmlns:a16="http://schemas.microsoft.com/office/drawing/2014/main" id="{DF070310-CF2A-E79F-688E-85DB81205F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30189" y="5819126"/>
                <a:ext cx="0" cy="152619"/>
              </a:xfrm>
              <a:prstGeom prst="line">
                <a:avLst/>
              </a:prstGeom>
              <a:noFill/>
              <a:ln w="12700">
                <a:solidFill>
                  <a:srgbClr val="CCCCCC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  <p:sp>
            <p:nvSpPr>
              <p:cNvPr id="341" name="Line 85">
                <a:extLst>
                  <a:ext uri="{FF2B5EF4-FFF2-40B4-BE49-F238E27FC236}">
                    <a16:creationId xmlns:a16="http://schemas.microsoft.com/office/drawing/2014/main" id="{0644E803-46E3-DF67-D252-28156C8AA4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0402" y="5819126"/>
                <a:ext cx="0" cy="143641"/>
              </a:xfrm>
              <a:prstGeom prst="line">
                <a:avLst/>
              </a:prstGeom>
              <a:noFill/>
              <a:ln w="12700">
                <a:solidFill>
                  <a:srgbClr val="CCCCCC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  <p:sp>
            <p:nvSpPr>
              <p:cNvPr id="342" name="Line 86">
                <a:extLst>
                  <a:ext uri="{FF2B5EF4-FFF2-40B4-BE49-F238E27FC236}">
                    <a16:creationId xmlns:a16="http://schemas.microsoft.com/office/drawing/2014/main" id="{B6CE6BB1-C3AE-0CDF-6010-8328E5139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6657" y="5819126"/>
                <a:ext cx="0" cy="152619"/>
              </a:xfrm>
              <a:prstGeom prst="line">
                <a:avLst/>
              </a:prstGeom>
              <a:noFill/>
              <a:ln w="12700">
                <a:solidFill>
                  <a:srgbClr val="CCCCCC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  <p:sp>
            <p:nvSpPr>
              <p:cNvPr id="343" name="Line 87">
                <a:extLst>
                  <a:ext uri="{FF2B5EF4-FFF2-40B4-BE49-F238E27FC236}">
                    <a16:creationId xmlns:a16="http://schemas.microsoft.com/office/drawing/2014/main" id="{4D93207D-366D-418E-628A-5BB82B40D3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8189" y="5848303"/>
                <a:ext cx="0" cy="145886"/>
              </a:xfrm>
              <a:prstGeom prst="line">
                <a:avLst/>
              </a:prstGeom>
              <a:noFill/>
              <a:ln w="12700">
                <a:solidFill>
                  <a:srgbClr val="CCCCCC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  <p:sp>
            <p:nvSpPr>
              <p:cNvPr id="344" name="Line 88">
                <a:extLst>
                  <a:ext uri="{FF2B5EF4-FFF2-40B4-BE49-F238E27FC236}">
                    <a16:creationId xmlns:a16="http://schemas.microsoft.com/office/drawing/2014/main" id="{F306B1AF-EF9F-161A-ADF2-69B446581B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49720" y="5870747"/>
                <a:ext cx="0" cy="152619"/>
              </a:xfrm>
              <a:prstGeom prst="line">
                <a:avLst/>
              </a:prstGeom>
              <a:noFill/>
              <a:ln w="12700">
                <a:solidFill>
                  <a:srgbClr val="CCCCCC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  <p:sp>
            <p:nvSpPr>
              <p:cNvPr id="345" name="Line 89">
                <a:extLst>
                  <a:ext uri="{FF2B5EF4-FFF2-40B4-BE49-F238E27FC236}">
                    <a16:creationId xmlns:a16="http://schemas.microsoft.com/office/drawing/2014/main" id="{ADD03343-DB4C-A6A6-20C2-796F145A4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2571" y="5902168"/>
                <a:ext cx="0" cy="154863"/>
              </a:xfrm>
              <a:prstGeom prst="line">
                <a:avLst/>
              </a:prstGeom>
              <a:noFill/>
              <a:ln w="12700">
                <a:solidFill>
                  <a:srgbClr val="CCCCCC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  <p:sp>
            <p:nvSpPr>
              <p:cNvPr id="346" name="Freeform 90">
                <a:extLst>
                  <a:ext uri="{FF2B5EF4-FFF2-40B4-BE49-F238E27FC236}">
                    <a16:creationId xmlns:a16="http://schemas.microsoft.com/office/drawing/2014/main" id="{76B45622-1B4F-31F3-35E8-8BCDA927E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275" y="5942568"/>
                <a:ext cx="43533" cy="94265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32"/>
                  </a:cxn>
                  <a:cxn ang="0">
                    <a:pos x="0" y="41"/>
                  </a:cxn>
                  <a:cxn ang="0">
                    <a:pos x="0" y="13"/>
                  </a:cxn>
                  <a:cxn ang="0">
                    <a:pos x="32" y="0"/>
                  </a:cxn>
                </a:cxnLst>
                <a:rect l="0" t="0" r="r" b="b"/>
                <a:pathLst>
                  <a:path w="33" h="42">
                    <a:moveTo>
                      <a:pt x="32" y="0"/>
                    </a:moveTo>
                    <a:lnTo>
                      <a:pt x="32" y="32"/>
                    </a:lnTo>
                    <a:lnTo>
                      <a:pt x="0" y="41"/>
                    </a:lnTo>
                    <a:lnTo>
                      <a:pt x="0" y="13"/>
                    </a:lnTo>
                    <a:lnTo>
                      <a:pt x="32" y="0"/>
                    </a:lnTo>
                  </a:path>
                </a:pathLst>
              </a:custGeom>
              <a:solidFill>
                <a:srgbClr val="999999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47" name="Freeform 91">
                <a:extLst>
                  <a:ext uri="{FF2B5EF4-FFF2-40B4-BE49-F238E27FC236}">
                    <a16:creationId xmlns:a16="http://schemas.microsoft.com/office/drawing/2014/main" id="{8E7F1731-8CB0-3656-8CB8-03D47F15B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8529" y="5942568"/>
                <a:ext cx="87065" cy="942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8"/>
                  </a:cxn>
                  <a:cxn ang="0">
                    <a:pos x="65" y="41"/>
                  </a:cxn>
                  <a:cxn ang="0">
                    <a:pos x="65" y="13"/>
                  </a:cxn>
                  <a:cxn ang="0">
                    <a:pos x="0" y="0"/>
                  </a:cxn>
                </a:cxnLst>
                <a:rect l="0" t="0" r="r" b="b"/>
                <a:pathLst>
                  <a:path w="66" h="42">
                    <a:moveTo>
                      <a:pt x="0" y="0"/>
                    </a:moveTo>
                    <a:lnTo>
                      <a:pt x="0" y="28"/>
                    </a:lnTo>
                    <a:lnTo>
                      <a:pt x="65" y="41"/>
                    </a:lnTo>
                    <a:lnTo>
                      <a:pt x="65" y="1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48" name="Freeform 92">
                <a:extLst>
                  <a:ext uri="{FF2B5EF4-FFF2-40B4-BE49-F238E27FC236}">
                    <a16:creationId xmlns:a16="http://schemas.microsoft.com/office/drawing/2014/main" id="{919517E0-7B51-0D32-F25A-BA4C8CFC1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8529" y="5920124"/>
                <a:ext cx="129278" cy="53866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97" y="9"/>
                  </a:cxn>
                  <a:cxn ang="0">
                    <a:pos x="65" y="23"/>
                  </a:cxn>
                  <a:cxn ang="0">
                    <a:pos x="0" y="9"/>
                  </a:cxn>
                  <a:cxn ang="0">
                    <a:pos x="37" y="0"/>
                  </a:cxn>
                </a:cxnLst>
                <a:rect l="0" t="0" r="r" b="b"/>
                <a:pathLst>
                  <a:path w="98" h="24">
                    <a:moveTo>
                      <a:pt x="37" y="0"/>
                    </a:moveTo>
                    <a:lnTo>
                      <a:pt x="97" y="9"/>
                    </a:lnTo>
                    <a:lnTo>
                      <a:pt x="65" y="23"/>
                    </a:lnTo>
                    <a:lnTo>
                      <a:pt x="0" y="9"/>
                    </a:lnTo>
                    <a:lnTo>
                      <a:pt x="37" y="0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49" name="Freeform 93">
                <a:extLst>
                  <a:ext uri="{FF2B5EF4-FFF2-40B4-BE49-F238E27FC236}">
                    <a16:creationId xmlns:a16="http://schemas.microsoft.com/office/drawing/2014/main" id="{AD4B31ED-048F-D024-E1D4-4FC3D5A64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5125" y="5994189"/>
                <a:ext cx="48809" cy="94265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1" y="32"/>
                  </a:cxn>
                  <a:cxn ang="0">
                    <a:pos x="0" y="41"/>
                  </a:cxn>
                  <a:cxn ang="0">
                    <a:pos x="0" y="13"/>
                  </a:cxn>
                  <a:cxn ang="0">
                    <a:pos x="36" y="0"/>
                  </a:cxn>
                </a:cxnLst>
                <a:rect l="0" t="0" r="r" b="b"/>
                <a:pathLst>
                  <a:path w="37" h="42">
                    <a:moveTo>
                      <a:pt x="36" y="0"/>
                    </a:moveTo>
                    <a:lnTo>
                      <a:pt x="31" y="32"/>
                    </a:lnTo>
                    <a:lnTo>
                      <a:pt x="0" y="41"/>
                    </a:lnTo>
                    <a:lnTo>
                      <a:pt x="0" y="13"/>
                    </a:lnTo>
                    <a:lnTo>
                      <a:pt x="36" y="0"/>
                    </a:lnTo>
                  </a:path>
                </a:pathLst>
              </a:custGeom>
              <a:solidFill>
                <a:srgbClr val="999999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0" name="Freeform 94">
                <a:extLst>
                  <a:ext uri="{FF2B5EF4-FFF2-40B4-BE49-F238E27FC236}">
                    <a16:creationId xmlns:a16="http://schemas.microsoft.com/office/drawing/2014/main" id="{5FF79D6C-3307-A6D4-4FFB-149F31B98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784" y="5994189"/>
                <a:ext cx="93661" cy="9426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8"/>
                  </a:cxn>
                  <a:cxn ang="0">
                    <a:pos x="70" y="41"/>
                  </a:cxn>
                  <a:cxn ang="0">
                    <a:pos x="70" y="13"/>
                  </a:cxn>
                  <a:cxn ang="0">
                    <a:pos x="0" y="0"/>
                  </a:cxn>
                </a:cxnLst>
                <a:rect l="0" t="0" r="r" b="b"/>
                <a:pathLst>
                  <a:path w="71" h="42">
                    <a:moveTo>
                      <a:pt x="0" y="0"/>
                    </a:moveTo>
                    <a:lnTo>
                      <a:pt x="0" y="28"/>
                    </a:lnTo>
                    <a:lnTo>
                      <a:pt x="70" y="41"/>
                    </a:lnTo>
                    <a:lnTo>
                      <a:pt x="70" y="13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333333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1" name="Freeform 95">
                <a:extLst>
                  <a:ext uri="{FF2B5EF4-FFF2-40B4-BE49-F238E27FC236}">
                    <a16:creationId xmlns:a16="http://schemas.microsoft.com/office/drawing/2014/main" id="{EA39F035-0103-ADD9-7C7F-0AB212728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784" y="5962767"/>
                <a:ext cx="141151" cy="62843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106" y="13"/>
                  </a:cxn>
                  <a:cxn ang="0">
                    <a:pos x="69" y="27"/>
                  </a:cxn>
                  <a:cxn ang="0">
                    <a:pos x="0" y="13"/>
                  </a:cxn>
                  <a:cxn ang="0">
                    <a:pos x="41" y="0"/>
                  </a:cxn>
                </a:cxnLst>
                <a:rect l="0" t="0" r="r" b="b"/>
                <a:pathLst>
                  <a:path w="107" h="28">
                    <a:moveTo>
                      <a:pt x="41" y="0"/>
                    </a:moveTo>
                    <a:lnTo>
                      <a:pt x="106" y="13"/>
                    </a:lnTo>
                    <a:lnTo>
                      <a:pt x="69" y="27"/>
                    </a:lnTo>
                    <a:lnTo>
                      <a:pt x="0" y="13"/>
                    </a:lnTo>
                    <a:lnTo>
                      <a:pt x="41" y="0"/>
                    </a:lnTo>
                  </a:path>
                </a:pathLst>
              </a:custGeom>
              <a:solidFill>
                <a:srgbClr val="FFFFFF"/>
              </a:solidFill>
              <a:ln w="9525" cap="rnd">
                <a:noFill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2" name="Line 96">
                <a:extLst>
                  <a:ext uri="{FF2B5EF4-FFF2-40B4-BE49-F238E27FC236}">
                    <a16:creationId xmlns:a16="http://schemas.microsoft.com/office/drawing/2014/main" id="{F311CA02-CCB7-3B15-34A2-030A9053A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946312" y="5803415"/>
                <a:ext cx="236131" cy="112220"/>
              </a:xfrm>
              <a:prstGeom prst="line">
                <a:avLst/>
              </a:prstGeom>
              <a:noFill/>
              <a:ln w="12700">
                <a:solidFill>
                  <a:srgbClr val="999999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 dirty="0"/>
              </a:p>
            </p:txBody>
          </p:sp>
          <p:sp>
            <p:nvSpPr>
              <p:cNvPr id="353" name="Freeform 97">
                <a:extLst>
                  <a:ext uri="{FF2B5EF4-FFF2-40B4-BE49-F238E27FC236}">
                    <a16:creationId xmlns:a16="http://schemas.microsoft.com/office/drawing/2014/main" id="{7866453C-AEE2-CA7D-16E6-190D3D88A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102" y="5745061"/>
                <a:ext cx="117406" cy="136908"/>
              </a:xfrm>
              <a:custGeom>
                <a:avLst/>
                <a:gdLst/>
                <a:ahLst/>
                <a:cxnLst>
                  <a:cxn ang="0">
                    <a:pos x="88" y="0"/>
                  </a:cxn>
                  <a:cxn ang="0">
                    <a:pos x="83" y="0"/>
                  </a:cxn>
                  <a:cxn ang="0">
                    <a:pos x="78" y="0"/>
                  </a:cxn>
                  <a:cxn ang="0">
                    <a:pos x="74" y="4"/>
                  </a:cxn>
                  <a:cxn ang="0">
                    <a:pos x="69" y="4"/>
                  </a:cxn>
                  <a:cxn ang="0">
                    <a:pos x="65" y="4"/>
                  </a:cxn>
                  <a:cxn ang="0">
                    <a:pos x="60" y="9"/>
                  </a:cxn>
                  <a:cxn ang="0">
                    <a:pos x="51" y="9"/>
                  </a:cxn>
                  <a:cxn ang="0">
                    <a:pos x="46" y="14"/>
                  </a:cxn>
                  <a:cxn ang="0">
                    <a:pos x="36" y="18"/>
                  </a:cxn>
                  <a:cxn ang="0">
                    <a:pos x="32" y="23"/>
                  </a:cxn>
                  <a:cxn ang="0">
                    <a:pos x="27" y="27"/>
                  </a:cxn>
                  <a:cxn ang="0">
                    <a:pos x="23" y="33"/>
                  </a:cxn>
                  <a:cxn ang="0">
                    <a:pos x="18" y="37"/>
                  </a:cxn>
                  <a:cxn ang="0">
                    <a:pos x="13" y="37"/>
                  </a:cxn>
                  <a:cxn ang="0">
                    <a:pos x="9" y="46"/>
                  </a:cxn>
                  <a:cxn ang="0">
                    <a:pos x="0" y="60"/>
                  </a:cxn>
                </a:cxnLst>
                <a:rect l="0" t="0" r="r" b="b"/>
                <a:pathLst>
                  <a:path w="89" h="61">
                    <a:moveTo>
                      <a:pt x="88" y="0"/>
                    </a:moveTo>
                    <a:lnTo>
                      <a:pt x="83" y="0"/>
                    </a:lnTo>
                    <a:lnTo>
                      <a:pt x="78" y="0"/>
                    </a:lnTo>
                    <a:lnTo>
                      <a:pt x="74" y="4"/>
                    </a:lnTo>
                    <a:lnTo>
                      <a:pt x="69" y="4"/>
                    </a:lnTo>
                    <a:lnTo>
                      <a:pt x="65" y="4"/>
                    </a:lnTo>
                    <a:lnTo>
                      <a:pt x="60" y="9"/>
                    </a:lnTo>
                    <a:lnTo>
                      <a:pt x="51" y="9"/>
                    </a:lnTo>
                    <a:lnTo>
                      <a:pt x="46" y="14"/>
                    </a:lnTo>
                    <a:lnTo>
                      <a:pt x="36" y="18"/>
                    </a:lnTo>
                    <a:lnTo>
                      <a:pt x="32" y="23"/>
                    </a:lnTo>
                    <a:lnTo>
                      <a:pt x="27" y="27"/>
                    </a:lnTo>
                    <a:lnTo>
                      <a:pt x="23" y="33"/>
                    </a:lnTo>
                    <a:lnTo>
                      <a:pt x="18" y="37"/>
                    </a:lnTo>
                    <a:lnTo>
                      <a:pt x="13" y="37"/>
                    </a:lnTo>
                    <a:lnTo>
                      <a:pt x="9" y="46"/>
                    </a:lnTo>
                    <a:lnTo>
                      <a:pt x="0" y="60"/>
                    </a:lnTo>
                  </a:path>
                </a:pathLst>
              </a:custGeom>
              <a:noFill/>
              <a:ln w="12700" cap="rnd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4" name="Freeform 98">
                <a:extLst>
                  <a:ext uri="{FF2B5EF4-FFF2-40B4-BE49-F238E27FC236}">
                    <a16:creationId xmlns:a16="http://schemas.microsoft.com/office/drawing/2014/main" id="{097A4003-8717-6532-5609-EDE37EF61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4824" y="5724861"/>
                <a:ext cx="104214" cy="134664"/>
              </a:xfrm>
              <a:custGeom>
                <a:avLst/>
                <a:gdLst/>
                <a:ahLst/>
                <a:cxnLst>
                  <a:cxn ang="0">
                    <a:pos x="78" y="0"/>
                  </a:cxn>
                  <a:cxn ang="0">
                    <a:pos x="74" y="0"/>
                  </a:cxn>
                  <a:cxn ang="0">
                    <a:pos x="70" y="4"/>
                  </a:cxn>
                  <a:cxn ang="0">
                    <a:pos x="64" y="4"/>
                  </a:cxn>
                  <a:cxn ang="0">
                    <a:pos x="60" y="4"/>
                  </a:cxn>
                  <a:cxn ang="0">
                    <a:pos x="55" y="4"/>
                  </a:cxn>
                  <a:cxn ang="0">
                    <a:pos x="51" y="9"/>
                  </a:cxn>
                  <a:cxn ang="0">
                    <a:pos x="46" y="9"/>
                  </a:cxn>
                  <a:cxn ang="0">
                    <a:pos x="42" y="13"/>
                  </a:cxn>
                  <a:cxn ang="0">
                    <a:pos x="37" y="18"/>
                  </a:cxn>
                  <a:cxn ang="0">
                    <a:pos x="28" y="22"/>
                  </a:cxn>
                  <a:cxn ang="0">
                    <a:pos x="23" y="32"/>
                  </a:cxn>
                  <a:cxn ang="0">
                    <a:pos x="19" y="36"/>
                  </a:cxn>
                  <a:cxn ang="0">
                    <a:pos x="14" y="41"/>
                  </a:cxn>
                  <a:cxn ang="0">
                    <a:pos x="14" y="45"/>
                  </a:cxn>
                  <a:cxn ang="0">
                    <a:pos x="9" y="50"/>
                  </a:cxn>
                  <a:cxn ang="0">
                    <a:pos x="4" y="54"/>
                  </a:cxn>
                  <a:cxn ang="0">
                    <a:pos x="0" y="59"/>
                  </a:cxn>
                </a:cxnLst>
                <a:rect l="0" t="0" r="r" b="b"/>
                <a:pathLst>
                  <a:path w="79" h="60">
                    <a:moveTo>
                      <a:pt x="78" y="0"/>
                    </a:moveTo>
                    <a:lnTo>
                      <a:pt x="74" y="0"/>
                    </a:lnTo>
                    <a:lnTo>
                      <a:pt x="70" y="4"/>
                    </a:lnTo>
                    <a:lnTo>
                      <a:pt x="64" y="4"/>
                    </a:lnTo>
                    <a:lnTo>
                      <a:pt x="60" y="4"/>
                    </a:lnTo>
                    <a:lnTo>
                      <a:pt x="55" y="4"/>
                    </a:lnTo>
                    <a:lnTo>
                      <a:pt x="51" y="9"/>
                    </a:lnTo>
                    <a:lnTo>
                      <a:pt x="46" y="9"/>
                    </a:lnTo>
                    <a:lnTo>
                      <a:pt x="42" y="13"/>
                    </a:lnTo>
                    <a:lnTo>
                      <a:pt x="37" y="18"/>
                    </a:lnTo>
                    <a:lnTo>
                      <a:pt x="28" y="22"/>
                    </a:lnTo>
                    <a:lnTo>
                      <a:pt x="23" y="32"/>
                    </a:lnTo>
                    <a:lnTo>
                      <a:pt x="19" y="36"/>
                    </a:lnTo>
                    <a:lnTo>
                      <a:pt x="14" y="41"/>
                    </a:lnTo>
                    <a:lnTo>
                      <a:pt x="14" y="45"/>
                    </a:lnTo>
                    <a:lnTo>
                      <a:pt x="9" y="50"/>
                    </a:lnTo>
                    <a:lnTo>
                      <a:pt x="4" y="54"/>
                    </a:lnTo>
                    <a:lnTo>
                      <a:pt x="0" y="59"/>
                    </a:lnTo>
                  </a:path>
                </a:pathLst>
              </a:custGeom>
              <a:noFill/>
              <a:ln w="12700" cap="rnd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55" name="Freeform 99">
                <a:extLst>
                  <a:ext uri="{FF2B5EF4-FFF2-40B4-BE49-F238E27FC236}">
                    <a16:creationId xmlns:a16="http://schemas.microsoft.com/office/drawing/2014/main" id="{2387C43F-DD5F-5378-6C8C-4E0E87C59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24143" y="5702417"/>
                <a:ext cx="98938" cy="139153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68" y="0"/>
                  </a:cxn>
                  <a:cxn ang="0">
                    <a:pos x="64" y="4"/>
                  </a:cxn>
                  <a:cxn ang="0">
                    <a:pos x="59" y="4"/>
                  </a:cxn>
                  <a:cxn ang="0">
                    <a:pos x="55" y="4"/>
                  </a:cxn>
                  <a:cxn ang="0">
                    <a:pos x="50" y="9"/>
                  </a:cxn>
                  <a:cxn ang="0">
                    <a:pos x="46" y="9"/>
                  </a:cxn>
                  <a:cxn ang="0">
                    <a:pos x="41" y="14"/>
                  </a:cxn>
                  <a:cxn ang="0">
                    <a:pos x="32" y="19"/>
                  </a:cxn>
                  <a:cxn ang="0">
                    <a:pos x="27" y="28"/>
                  </a:cxn>
                  <a:cxn ang="0">
                    <a:pos x="23" y="28"/>
                  </a:cxn>
                  <a:cxn ang="0">
                    <a:pos x="17" y="33"/>
                  </a:cxn>
                  <a:cxn ang="0">
                    <a:pos x="13" y="42"/>
                  </a:cxn>
                  <a:cxn ang="0">
                    <a:pos x="4" y="51"/>
                  </a:cxn>
                  <a:cxn ang="0">
                    <a:pos x="0" y="56"/>
                  </a:cxn>
                  <a:cxn ang="0">
                    <a:pos x="0" y="61"/>
                  </a:cxn>
                </a:cxnLst>
                <a:rect l="0" t="0" r="r" b="b"/>
                <a:pathLst>
                  <a:path w="75" h="62">
                    <a:moveTo>
                      <a:pt x="74" y="0"/>
                    </a:moveTo>
                    <a:lnTo>
                      <a:pt x="68" y="0"/>
                    </a:lnTo>
                    <a:lnTo>
                      <a:pt x="64" y="4"/>
                    </a:lnTo>
                    <a:lnTo>
                      <a:pt x="59" y="4"/>
                    </a:lnTo>
                    <a:lnTo>
                      <a:pt x="55" y="4"/>
                    </a:lnTo>
                    <a:lnTo>
                      <a:pt x="50" y="9"/>
                    </a:lnTo>
                    <a:lnTo>
                      <a:pt x="46" y="9"/>
                    </a:lnTo>
                    <a:lnTo>
                      <a:pt x="41" y="14"/>
                    </a:lnTo>
                    <a:lnTo>
                      <a:pt x="32" y="19"/>
                    </a:lnTo>
                    <a:lnTo>
                      <a:pt x="27" y="28"/>
                    </a:lnTo>
                    <a:lnTo>
                      <a:pt x="23" y="28"/>
                    </a:lnTo>
                    <a:lnTo>
                      <a:pt x="17" y="33"/>
                    </a:lnTo>
                    <a:lnTo>
                      <a:pt x="13" y="42"/>
                    </a:lnTo>
                    <a:lnTo>
                      <a:pt x="4" y="51"/>
                    </a:lnTo>
                    <a:lnTo>
                      <a:pt x="0" y="56"/>
                    </a:lnTo>
                    <a:lnTo>
                      <a:pt x="0" y="61"/>
                    </a:lnTo>
                  </a:path>
                </a:pathLst>
              </a:custGeom>
              <a:noFill/>
              <a:ln w="12700" cap="rnd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pic>
          <p:nvPicPr>
            <p:cNvPr id="317" name="Picture 203" descr="11">
              <a:extLst>
                <a:ext uri="{FF2B5EF4-FFF2-40B4-BE49-F238E27FC236}">
                  <a16:creationId xmlns:a16="http://schemas.microsoft.com/office/drawing/2014/main" id="{6EFDA29C-6C3B-C0A6-86BB-29D0A7CF2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359" y="5940724"/>
              <a:ext cx="356041" cy="332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6" name="직사각형 355">
            <a:extLst>
              <a:ext uri="{FF2B5EF4-FFF2-40B4-BE49-F238E27FC236}">
                <a16:creationId xmlns:a16="http://schemas.microsoft.com/office/drawing/2014/main" id="{9584EDAD-444C-3BF9-DF5D-653BB9B178F3}"/>
              </a:ext>
            </a:extLst>
          </p:cNvPr>
          <p:cNvSpPr/>
          <p:nvPr/>
        </p:nvSpPr>
        <p:spPr>
          <a:xfrm>
            <a:off x="4452977" y="5812927"/>
            <a:ext cx="785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C2 center</a:t>
            </a:r>
            <a:endParaRPr lang="ko-KR" altLang="en-US" sz="1200" b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61523E85-FBEA-C159-896A-C7816DA3E1F6}"/>
              </a:ext>
            </a:extLst>
          </p:cNvPr>
          <p:cNvSpPr/>
          <p:nvPr/>
        </p:nvSpPr>
        <p:spPr>
          <a:xfrm>
            <a:off x="5811815" y="4243234"/>
            <a:ext cx="1528411" cy="216789"/>
          </a:xfrm>
          <a:prstGeom prst="ellipse">
            <a:avLst/>
          </a:prstGeom>
          <a:noFill/>
          <a:ln w="19050" cap="flat" cmpd="sng" algn="ctr">
            <a:solidFill>
              <a:srgbClr val="002060">
                <a:alpha val="99000"/>
              </a:srgbClr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8" name="그룹 357">
            <a:extLst>
              <a:ext uri="{FF2B5EF4-FFF2-40B4-BE49-F238E27FC236}">
                <a16:creationId xmlns:a16="http://schemas.microsoft.com/office/drawing/2014/main" id="{1AC60171-55C3-955F-20D1-7211F22E0D3F}"/>
              </a:ext>
            </a:extLst>
          </p:cNvPr>
          <p:cNvGrpSpPr/>
          <p:nvPr/>
        </p:nvGrpSpPr>
        <p:grpSpPr>
          <a:xfrm flipH="1">
            <a:off x="7070014" y="4187021"/>
            <a:ext cx="483056" cy="262636"/>
            <a:chOff x="2055369" y="4706714"/>
            <a:chExt cx="483056" cy="262636"/>
          </a:xfrm>
        </p:grpSpPr>
        <p:grpSp>
          <p:nvGrpSpPr>
            <p:cNvPr id="359" name="Group 17">
              <a:extLst>
                <a:ext uri="{FF2B5EF4-FFF2-40B4-BE49-F238E27FC236}">
                  <a16:creationId xmlns:a16="http://schemas.microsoft.com/office/drawing/2014/main" id="{234D2E82-08E7-0CD2-AD5D-FBB4EDE3B2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9108" y="4749272"/>
              <a:ext cx="327883" cy="220078"/>
              <a:chOff x="1920" y="1248"/>
              <a:chExt cx="912" cy="856"/>
            </a:xfrm>
          </p:grpSpPr>
          <p:grpSp>
            <p:nvGrpSpPr>
              <p:cNvPr id="361" name="Group 18">
                <a:extLst>
                  <a:ext uri="{FF2B5EF4-FFF2-40B4-BE49-F238E27FC236}">
                    <a16:creationId xmlns:a16="http://schemas.microsoft.com/office/drawing/2014/main" id="{A45D6FC5-A85D-0C5D-C3E1-19B61869EA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0" y="1248"/>
                <a:ext cx="912" cy="856"/>
                <a:chOff x="2880" y="1304"/>
                <a:chExt cx="912" cy="856"/>
              </a:xfrm>
            </p:grpSpPr>
            <p:pic>
              <p:nvPicPr>
                <p:cNvPr id="386" name="Picture 19" descr="32">
                  <a:extLst>
                    <a:ext uri="{FF2B5EF4-FFF2-40B4-BE49-F238E27FC236}">
                      <a16:creationId xmlns:a16="http://schemas.microsoft.com/office/drawing/2014/main" id="{966BBE3A-9969-B422-CB40-9553C81E16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87" name="Picture 20" descr="32">
                  <a:extLst>
                    <a:ext uri="{FF2B5EF4-FFF2-40B4-BE49-F238E27FC236}">
                      <a16:creationId xmlns:a16="http://schemas.microsoft.com/office/drawing/2014/main" id="{8179C2EF-0BB3-EA42-AC1E-40BBABAAF16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402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88" name="Picture 21" descr="32">
                  <a:extLst>
                    <a:ext uri="{FF2B5EF4-FFF2-40B4-BE49-F238E27FC236}">
                      <a16:creationId xmlns:a16="http://schemas.microsoft.com/office/drawing/2014/main" id="{823DA058-9610-1201-8F85-575AB9F155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54"/>
                  <a:ext cx="912" cy="70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89" name="Picture 22" descr="32">
                  <a:extLst>
                    <a:ext uri="{FF2B5EF4-FFF2-40B4-BE49-F238E27FC236}">
                      <a16:creationId xmlns:a16="http://schemas.microsoft.com/office/drawing/2014/main" id="{A967D00B-59B3-084C-25D2-C91052DF1B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880" y="1304"/>
                  <a:ext cx="912" cy="70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62" name="Group 23">
                <a:extLst>
                  <a:ext uri="{FF2B5EF4-FFF2-40B4-BE49-F238E27FC236}">
                    <a16:creationId xmlns:a16="http://schemas.microsoft.com/office/drawing/2014/main" id="{3EA5816C-BE59-EECD-874E-B9EB83F121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" y="1437"/>
                <a:ext cx="559" cy="314"/>
                <a:chOff x="1407" y="3329"/>
                <a:chExt cx="286" cy="107"/>
              </a:xfrm>
            </p:grpSpPr>
            <p:grpSp>
              <p:nvGrpSpPr>
                <p:cNvPr id="368" name="Group 24">
                  <a:extLst>
                    <a:ext uri="{FF2B5EF4-FFF2-40B4-BE49-F238E27FC236}">
                      <a16:creationId xmlns:a16="http://schemas.microsoft.com/office/drawing/2014/main" id="{F10613CB-D420-0CAD-A60C-D5891C0EA9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7" y="3329"/>
                  <a:ext cx="283" cy="104"/>
                  <a:chOff x="1407" y="3329"/>
                  <a:chExt cx="283" cy="104"/>
                </a:xfrm>
              </p:grpSpPr>
              <p:sp>
                <p:nvSpPr>
                  <p:cNvPr id="378" name="Freeform 25">
                    <a:extLst>
                      <a:ext uri="{FF2B5EF4-FFF2-40B4-BE49-F238E27FC236}">
                        <a16:creationId xmlns:a16="http://schemas.microsoft.com/office/drawing/2014/main" id="{9A2C24D0-30B7-3949-FFAF-C7805A3B85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79" name="Freeform 26">
                    <a:extLst>
                      <a:ext uri="{FF2B5EF4-FFF2-40B4-BE49-F238E27FC236}">
                        <a16:creationId xmlns:a16="http://schemas.microsoft.com/office/drawing/2014/main" id="{23FD3696-CB25-D82F-42E7-18E15E4D9F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5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0" y="178"/>
                      </a:cxn>
                      <a:cxn ang="0">
                        <a:pos x="412" y="60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0" y="178"/>
                        </a:lnTo>
                        <a:lnTo>
                          <a:pt x="412" y="60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80" name="Freeform 27">
                    <a:extLst>
                      <a:ext uri="{FF2B5EF4-FFF2-40B4-BE49-F238E27FC236}">
                        <a16:creationId xmlns:a16="http://schemas.microsoft.com/office/drawing/2014/main" id="{2B0EB16B-822C-6F20-6DF1-9F7819E272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81" name="Freeform 28">
                    <a:extLst>
                      <a:ext uri="{FF2B5EF4-FFF2-40B4-BE49-F238E27FC236}">
                        <a16:creationId xmlns:a16="http://schemas.microsoft.com/office/drawing/2014/main" id="{50581F5A-885E-6E27-890D-1572EED015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7" y="3384"/>
                    <a:ext cx="135" cy="47"/>
                  </a:xfrm>
                  <a:custGeom>
                    <a:avLst/>
                    <a:gdLst/>
                    <a:ahLst/>
                    <a:cxnLst>
                      <a:cxn ang="0">
                        <a:pos x="542" y="40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40"/>
                      </a:cxn>
                    </a:cxnLst>
                    <a:rect l="0" t="0" r="r" b="b"/>
                    <a:pathLst>
                      <a:path w="542" h="188">
                        <a:moveTo>
                          <a:pt x="542" y="40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82" name="Freeform 29">
                    <a:extLst>
                      <a:ext uri="{FF2B5EF4-FFF2-40B4-BE49-F238E27FC236}">
                        <a16:creationId xmlns:a16="http://schemas.microsoft.com/office/drawing/2014/main" id="{C0080DB7-5FF3-5BD8-C4A1-1402E3CD81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83" name="Freeform 30">
                    <a:extLst>
                      <a:ext uri="{FF2B5EF4-FFF2-40B4-BE49-F238E27FC236}">
                        <a16:creationId xmlns:a16="http://schemas.microsoft.com/office/drawing/2014/main" id="{3A2E75DD-3CB9-A2AA-B065-30C8BA5C6E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4" y="3329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0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0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84" name="Freeform 31">
                    <a:extLst>
                      <a:ext uri="{FF2B5EF4-FFF2-40B4-BE49-F238E27FC236}">
                        <a16:creationId xmlns:a16="http://schemas.microsoft.com/office/drawing/2014/main" id="{CE7ED1CA-F2CC-0F3B-F743-951E194604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85" name="Freeform 32">
                    <a:extLst>
                      <a:ext uri="{FF2B5EF4-FFF2-40B4-BE49-F238E27FC236}">
                        <a16:creationId xmlns:a16="http://schemas.microsoft.com/office/drawing/2014/main" id="{0125791E-3B5C-67D5-BBA5-ED239E40A8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0" y="3389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0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0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  <p:grpSp>
              <p:nvGrpSpPr>
                <p:cNvPr id="369" name="Group 33">
                  <a:extLst>
                    <a:ext uri="{FF2B5EF4-FFF2-40B4-BE49-F238E27FC236}">
                      <a16:creationId xmlns:a16="http://schemas.microsoft.com/office/drawing/2014/main" id="{39323523-C6AD-823F-5646-8D4599AC852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09" y="3332"/>
                  <a:ext cx="284" cy="104"/>
                  <a:chOff x="1409" y="3332"/>
                  <a:chExt cx="284" cy="104"/>
                </a:xfrm>
              </p:grpSpPr>
              <p:sp>
                <p:nvSpPr>
                  <p:cNvPr id="370" name="Freeform 34">
                    <a:extLst>
                      <a:ext uri="{FF2B5EF4-FFF2-40B4-BE49-F238E27FC236}">
                        <a16:creationId xmlns:a16="http://schemas.microsoft.com/office/drawing/2014/main" id="{79F49E42-551C-62AC-A3B4-DE92B0DB3F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71" name="Freeform 35">
                    <a:extLst>
                      <a:ext uri="{FF2B5EF4-FFF2-40B4-BE49-F238E27FC236}">
                        <a16:creationId xmlns:a16="http://schemas.microsoft.com/office/drawing/2014/main" id="{5F7F3FCC-4F1D-71F0-0932-6A33A8BEE8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7" y="3334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0" y="139"/>
                      </a:cxn>
                      <a:cxn ang="0">
                        <a:pos x="121" y="178"/>
                      </a:cxn>
                      <a:cxn ang="0">
                        <a:pos x="412" y="59"/>
                      </a:cxn>
                      <a:cxn ang="0">
                        <a:pos x="542" y="99"/>
                      </a:cxn>
                      <a:cxn ang="0">
                        <a:pos x="472" y="0"/>
                      </a:cxn>
                      <a:cxn ang="0">
                        <a:pos x="131" y="0"/>
                      </a:cxn>
                      <a:cxn ang="0">
                        <a:pos x="271" y="30"/>
                      </a:cxn>
                      <a:cxn ang="0">
                        <a:pos x="0" y="139"/>
                      </a:cxn>
                    </a:cxnLst>
                    <a:rect l="0" t="0" r="r" b="b"/>
                    <a:pathLst>
                      <a:path w="542" h="178">
                        <a:moveTo>
                          <a:pt x="0" y="139"/>
                        </a:moveTo>
                        <a:lnTo>
                          <a:pt x="121" y="178"/>
                        </a:lnTo>
                        <a:lnTo>
                          <a:pt x="412" y="59"/>
                        </a:lnTo>
                        <a:lnTo>
                          <a:pt x="542" y="99"/>
                        </a:lnTo>
                        <a:lnTo>
                          <a:pt x="472" y="0"/>
                        </a:lnTo>
                        <a:lnTo>
                          <a:pt x="131" y="0"/>
                        </a:lnTo>
                        <a:lnTo>
                          <a:pt x="271" y="30"/>
                        </a:lnTo>
                        <a:lnTo>
                          <a:pt x="0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72" name="Freeform 36">
                    <a:extLst>
                      <a:ext uri="{FF2B5EF4-FFF2-40B4-BE49-F238E27FC236}">
                        <a16:creationId xmlns:a16="http://schemas.microsoft.com/office/drawing/2014/main" id="{0F238ECC-2377-4B96-C396-9425056E3B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73" name="Freeform 37">
                    <a:extLst>
                      <a:ext uri="{FF2B5EF4-FFF2-40B4-BE49-F238E27FC236}">
                        <a16:creationId xmlns:a16="http://schemas.microsoft.com/office/drawing/2014/main" id="{4E36EAC8-71AF-221C-4CE3-6AA62D6DE1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09" y="3386"/>
                    <a:ext cx="136" cy="47"/>
                  </a:xfrm>
                  <a:custGeom>
                    <a:avLst/>
                    <a:gdLst/>
                    <a:ahLst/>
                    <a:cxnLst>
                      <a:cxn ang="0">
                        <a:pos x="542" y="39"/>
                      </a:cxn>
                      <a:cxn ang="0">
                        <a:pos x="421" y="0"/>
                      </a:cxn>
                      <a:cxn ang="0">
                        <a:pos x="140" y="119"/>
                      </a:cxn>
                      <a:cxn ang="0">
                        <a:pos x="0" y="79"/>
                      </a:cxn>
                      <a:cxn ang="0">
                        <a:pos x="70" y="188"/>
                      </a:cxn>
                      <a:cxn ang="0">
                        <a:pos x="421" y="188"/>
                      </a:cxn>
                      <a:cxn ang="0">
                        <a:pos x="271" y="148"/>
                      </a:cxn>
                      <a:cxn ang="0">
                        <a:pos x="542" y="39"/>
                      </a:cxn>
                    </a:cxnLst>
                    <a:rect l="0" t="0" r="r" b="b"/>
                    <a:pathLst>
                      <a:path w="542" h="188">
                        <a:moveTo>
                          <a:pt x="542" y="39"/>
                        </a:moveTo>
                        <a:lnTo>
                          <a:pt x="421" y="0"/>
                        </a:lnTo>
                        <a:lnTo>
                          <a:pt x="140" y="119"/>
                        </a:lnTo>
                        <a:lnTo>
                          <a:pt x="0" y="79"/>
                        </a:lnTo>
                        <a:lnTo>
                          <a:pt x="70" y="188"/>
                        </a:lnTo>
                        <a:lnTo>
                          <a:pt x="421" y="188"/>
                        </a:lnTo>
                        <a:lnTo>
                          <a:pt x="271" y="148"/>
                        </a:lnTo>
                        <a:lnTo>
                          <a:pt x="542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74" name="Freeform 38">
                    <a:extLst>
                      <a:ext uri="{FF2B5EF4-FFF2-40B4-BE49-F238E27FC236}">
                        <a16:creationId xmlns:a16="http://schemas.microsoft.com/office/drawing/2014/main" id="{EFDC4A54-C053-4655-E6CF-B33CB9D66D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75" name="Freeform 39">
                    <a:extLst>
                      <a:ext uri="{FF2B5EF4-FFF2-40B4-BE49-F238E27FC236}">
                        <a16:creationId xmlns:a16="http://schemas.microsoft.com/office/drawing/2014/main" id="{BDB38699-F903-8A8C-F796-401C4FDFCA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17" y="3332"/>
                    <a:ext cx="135" cy="44"/>
                  </a:xfrm>
                  <a:custGeom>
                    <a:avLst/>
                    <a:gdLst/>
                    <a:ahLst/>
                    <a:cxnLst>
                      <a:cxn ang="0">
                        <a:pos x="0" y="40"/>
                      </a:cxn>
                      <a:cxn ang="0">
                        <a:pos x="120" y="0"/>
                      </a:cxn>
                      <a:cxn ang="0">
                        <a:pos x="412" y="109"/>
                      </a:cxn>
                      <a:cxn ang="0">
                        <a:pos x="542" y="79"/>
                      </a:cxn>
                      <a:cxn ang="0">
                        <a:pos x="472" y="178"/>
                      </a:cxn>
                      <a:cxn ang="0">
                        <a:pos x="131" y="178"/>
                      </a:cxn>
                      <a:cxn ang="0">
                        <a:pos x="271" y="149"/>
                      </a:cxn>
                      <a:cxn ang="0">
                        <a:pos x="0" y="40"/>
                      </a:cxn>
                    </a:cxnLst>
                    <a:rect l="0" t="0" r="r" b="b"/>
                    <a:pathLst>
                      <a:path w="542" h="178">
                        <a:moveTo>
                          <a:pt x="0" y="40"/>
                        </a:moveTo>
                        <a:lnTo>
                          <a:pt x="120" y="0"/>
                        </a:lnTo>
                        <a:lnTo>
                          <a:pt x="412" y="109"/>
                        </a:lnTo>
                        <a:lnTo>
                          <a:pt x="542" y="79"/>
                        </a:lnTo>
                        <a:lnTo>
                          <a:pt x="472" y="178"/>
                        </a:lnTo>
                        <a:lnTo>
                          <a:pt x="131" y="178"/>
                        </a:lnTo>
                        <a:lnTo>
                          <a:pt x="271" y="14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76" name="Freeform 40">
                    <a:extLst>
                      <a:ext uri="{FF2B5EF4-FFF2-40B4-BE49-F238E27FC236}">
                        <a16:creationId xmlns:a16="http://schemas.microsoft.com/office/drawing/2014/main" id="{65EEBD62-CCB1-ADC1-48B9-E553DD3F99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2" y="3391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  <p:sp>
                <p:nvSpPr>
                  <p:cNvPr id="377" name="Freeform 41">
                    <a:extLst>
                      <a:ext uri="{FF2B5EF4-FFF2-40B4-BE49-F238E27FC236}">
                        <a16:creationId xmlns:a16="http://schemas.microsoft.com/office/drawing/2014/main" id="{DDAD0EB7-B8F0-34FD-3A2B-DA2D19FB49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53" y="3390"/>
                    <a:ext cx="136" cy="45"/>
                  </a:xfrm>
                  <a:custGeom>
                    <a:avLst/>
                    <a:gdLst/>
                    <a:ahLst/>
                    <a:cxnLst>
                      <a:cxn ang="0">
                        <a:pos x="542" y="138"/>
                      </a:cxn>
                      <a:cxn ang="0">
                        <a:pos x="422" y="178"/>
                      </a:cxn>
                      <a:cxn ang="0">
                        <a:pos x="141" y="59"/>
                      </a:cxn>
                      <a:cxn ang="0">
                        <a:pos x="0" y="99"/>
                      </a:cxn>
                      <a:cxn ang="0">
                        <a:pos x="70" y="0"/>
                      </a:cxn>
                      <a:cxn ang="0">
                        <a:pos x="422" y="0"/>
                      </a:cxn>
                      <a:cxn ang="0">
                        <a:pos x="271" y="29"/>
                      </a:cxn>
                      <a:cxn ang="0">
                        <a:pos x="542" y="138"/>
                      </a:cxn>
                    </a:cxnLst>
                    <a:rect l="0" t="0" r="r" b="b"/>
                    <a:pathLst>
                      <a:path w="542" h="178">
                        <a:moveTo>
                          <a:pt x="542" y="138"/>
                        </a:moveTo>
                        <a:lnTo>
                          <a:pt x="422" y="178"/>
                        </a:lnTo>
                        <a:lnTo>
                          <a:pt x="141" y="59"/>
                        </a:lnTo>
                        <a:lnTo>
                          <a:pt x="0" y="99"/>
                        </a:lnTo>
                        <a:lnTo>
                          <a:pt x="70" y="0"/>
                        </a:lnTo>
                        <a:lnTo>
                          <a:pt x="422" y="0"/>
                        </a:lnTo>
                        <a:lnTo>
                          <a:pt x="271" y="29"/>
                        </a:lnTo>
                        <a:lnTo>
                          <a:pt x="542" y="1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Y헤드라인M" pitchFamily="18" charset="-127"/>
                      <a:ea typeface="HY헤드라인M" pitchFamily="18" charset="-127"/>
                    </a:endParaRPr>
                  </a:p>
                </p:txBody>
              </p:sp>
            </p:grpSp>
          </p:grpSp>
          <p:grpSp>
            <p:nvGrpSpPr>
              <p:cNvPr id="363" name="Group 42">
                <a:extLst>
                  <a:ext uri="{FF2B5EF4-FFF2-40B4-BE49-F238E27FC236}">
                    <a16:creationId xmlns:a16="http://schemas.microsoft.com/office/drawing/2014/main" id="{50E4462C-4329-7E84-9ACD-E96C553147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4" y="1842"/>
                <a:ext cx="489" cy="126"/>
                <a:chOff x="2229" y="1842"/>
                <a:chExt cx="334" cy="126"/>
              </a:xfrm>
            </p:grpSpPr>
            <p:sp>
              <p:nvSpPr>
                <p:cNvPr id="364" name="Freeform 43">
                  <a:extLst>
                    <a:ext uri="{FF2B5EF4-FFF2-40B4-BE49-F238E27FC236}">
                      <a16:creationId xmlns:a16="http://schemas.microsoft.com/office/drawing/2014/main" id="{8038ABED-38AC-7D4A-7E94-000A4D87C0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365" name="Freeform 44">
                  <a:extLst>
                    <a:ext uri="{FF2B5EF4-FFF2-40B4-BE49-F238E27FC236}">
                      <a16:creationId xmlns:a16="http://schemas.microsoft.com/office/drawing/2014/main" id="{7AF37D6F-5472-F483-C25B-657CE1EE8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9" y="1842"/>
                  <a:ext cx="330" cy="122"/>
                </a:xfrm>
                <a:custGeom>
                  <a:avLst/>
                  <a:gdLst/>
                  <a:ahLst/>
                  <a:cxnLst>
                    <a:cxn ang="0">
                      <a:pos x="32" y="20"/>
                    </a:cxn>
                    <a:cxn ang="0">
                      <a:pos x="79" y="20"/>
                    </a:cxn>
                    <a:cxn ang="0">
                      <a:pos x="108" y="66"/>
                    </a:cxn>
                    <a:cxn ang="0">
                      <a:pos x="137" y="20"/>
                    </a:cxn>
                    <a:cxn ang="0">
                      <a:pos x="183" y="20"/>
                    </a:cxn>
                    <a:cxn ang="0">
                      <a:pos x="183" y="0"/>
                    </a:cxn>
                    <a:cxn ang="0">
                      <a:pos x="214" y="31"/>
                    </a:cxn>
                    <a:cxn ang="0">
                      <a:pos x="183" y="62"/>
                    </a:cxn>
                    <a:cxn ang="0">
                      <a:pos x="183" y="40"/>
                    </a:cxn>
                    <a:cxn ang="0">
                      <a:pos x="143" y="40"/>
                    </a:cxn>
                    <a:cxn ang="0">
                      <a:pos x="116" y="76"/>
                    </a:cxn>
                    <a:cxn ang="0">
                      <a:pos x="143" y="114"/>
                    </a:cxn>
                    <a:cxn ang="0">
                      <a:pos x="183" y="114"/>
                    </a:cxn>
                    <a:cxn ang="0">
                      <a:pos x="183" y="91"/>
                    </a:cxn>
                    <a:cxn ang="0">
                      <a:pos x="214" y="124"/>
                    </a:cxn>
                    <a:cxn ang="0">
                      <a:pos x="183" y="154"/>
                    </a:cxn>
                    <a:cxn ang="0">
                      <a:pos x="183" y="136"/>
                    </a:cxn>
                    <a:cxn ang="0">
                      <a:pos x="137" y="136"/>
                    </a:cxn>
                    <a:cxn ang="0">
                      <a:pos x="108" y="91"/>
                    </a:cxn>
                    <a:cxn ang="0">
                      <a:pos x="79" y="136"/>
                    </a:cxn>
                    <a:cxn ang="0">
                      <a:pos x="32" y="136"/>
                    </a:cxn>
                    <a:cxn ang="0">
                      <a:pos x="32" y="154"/>
                    </a:cxn>
                    <a:cxn ang="0">
                      <a:pos x="0" y="124"/>
                    </a:cxn>
                    <a:cxn ang="0">
                      <a:pos x="32" y="91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0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2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0"/>
                    </a:cxn>
                  </a:cxnLst>
                  <a:rect l="0" t="0" r="r" b="b"/>
                  <a:pathLst>
                    <a:path w="214" h="154">
                      <a:moveTo>
                        <a:pt x="32" y="20"/>
                      </a:moveTo>
                      <a:lnTo>
                        <a:pt x="79" y="20"/>
                      </a:lnTo>
                      <a:lnTo>
                        <a:pt x="108" y="66"/>
                      </a:lnTo>
                      <a:lnTo>
                        <a:pt x="137" y="20"/>
                      </a:lnTo>
                      <a:lnTo>
                        <a:pt x="183" y="20"/>
                      </a:lnTo>
                      <a:lnTo>
                        <a:pt x="183" y="0"/>
                      </a:lnTo>
                      <a:lnTo>
                        <a:pt x="214" y="31"/>
                      </a:lnTo>
                      <a:lnTo>
                        <a:pt x="183" y="62"/>
                      </a:lnTo>
                      <a:lnTo>
                        <a:pt x="183" y="40"/>
                      </a:lnTo>
                      <a:lnTo>
                        <a:pt x="143" y="40"/>
                      </a:lnTo>
                      <a:lnTo>
                        <a:pt x="116" y="76"/>
                      </a:lnTo>
                      <a:lnTo>
                        <a:pt x="143" y="114"/>
                      </a:lnTo>
                      <a:lnTo>
                        <a:pt x="183" y="114"/>
                      </a:lnTo>
                      <a:lnTo>
                        <a:pt x="183" y="91"/>
                      </a:lnTo>
                      <a:lnTo>
                        <a:pt x="214" y="124"/>
                      </a:lnTo>
                      <a:lnTo>
                        <a:pt x="183" y="154"/>
                      </a:lnTo>
                      <a:lnTo>
                        <a:pt x="183" y="136"/>
                      </a:lnTo>
                      <a:lnTo>
                        <a:pt x="137" y="136"/>
                      </a:lnTo>
                      <a:lnTo>
                        <a:pt x="108" y="91"/>
                      </a:lnTo>
                      <a:lnTo>
                        <a:pt x="79" y="136"/>
                      </a:lnTo>
                      <a:lnTo>
                        <a:pt x="32" y="136"/>
                      </a:lnTo>
                      <a:lnTo>
                        <a:pt x="32" y="154"/>
                      </a:lnTo>
                      <a:lnTo>
                        <a:pt x="0" y="124"/>
                      </a:lnTo>
                      <a:lnTo>
                        <a:pt x="32" y="91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0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2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366" name="Freeform 45">
                  <a:extLst>
                    <a:ext uri="{FF2B5EF4-FFF2-40B4-BE49-F238E27FC236}">
                      <a16:creationId xmlns:a16="http://schemas.microsoft.com/office/drawing/2014/main" id="{8E16FE2E-5225-1AF4-5D0F-69802C78BB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  <p:sp>
              <p:nvSpPr>
                <p:cNvPr id="367" name="Freeform 46">
                  <a:extLst>
                    <a:ext uri="{FF2B5EF4-FFF2-40B4-BE49-F238E27FC236}">
                      <a16:creationId xmlns:a16="http://schemas.microsoft.com/office/drawing/2014/main" id="{69F094D2-4B9F-BCE0-0A08-CF8F08BE9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1" y="1846"/>
                  <a:ext cx="332" cy="122"/>
                </a:xfrm>
                <a:custGeom>
                  <a:avLst/>
                  <a:gdLst/>
                  <a:ahLst/>
                  <a:cxnLst>
                    <a:cxn ang="0">
                      <a:pos x="32" y="21"/>
                    </a:cxn>
                    <a:cxn ang="0">
                      <a:pos x="79" y="21"/>
                    </a:cxn>
                    <a:cxn ang="0">
                      <a:pos x="109" y="66"/>
                    </a:cxn>
                    <a:cxn ang="0">
                      <a:pos x="137" y="21"/>
                    </a:cxn>
                    <a:cxn ang="0">
                      <a:pos x="182" y="21"/>
                    </a:cxn>
                    <a:cxn ang="0">
                      <a:pos x="182" y="0"/>
                    </a:cxn>
                    <a:cxn ang="0">
                      <a:pos x="214" y="31"/>
                    </a:cxn>
                    <a:cxn ang="0">
                      <a:pos x="182" y="61"/>
                    </a:cxn>
                    <a:cxn ang="0">
                      <a:pos x="182" y="40"/>
                    </a:cxn>
                    <a:cxn ang="0">
                      <a:pos x="144" y="40"/>
                    </a:cxn>
                    <a:cxn ang="0">
                      <a:pos x="116" y="74"/>
                    </a:cxn>
                    <a:cxn ang="0">
                      <a:pos x="144" y="114"/>
                    </a:cxn>
                    <a:cxn ang="0">
                      <a:pos x="182" y="114"/>
                    </a:cxn>
                    <a:cxn ang="0">
                      <a:pos x="182" y="89"/>
                    </a:cxn>
                    <a:cxn ang="0">
                      <a:pos x="214" y="125"/>
                    </a:cxn>
                    <a:cxn ang="0">
                      <a:pos x="182" y="154"/>
                    </a:cxn>
                    <a:cxn ang="0">
                      <a:pos x="182" y="135"/>
                    </a:cxn>
                    <a:cxn ang="0">
                      <a:pos x="137" y="135"/>
                    </a:cxn>
                    <a:cxn ang="0">
                      <a:pos x="109" y="89"/>
                    </a:cxn>
                    <a:cxn ang="0">
                      <a:pos x="79" y="135"/>
                    </a:cxn>
                    <a:cxn ang="0">
                      <a:pos x="32" y="135"/>
                    </a:cxn>
                    <a:cxn ang="0">
                      <a:pos x="32" y="154"/>
                    </a:cxn>
                    <a:cxn ang="0">
                      <a:pos x="0" y="125"/>
                    </a:cxn>
                    <a:cxn ang="0">
                      <a:pos x="32" y="89"/>
                    </a:cxn>
                    <a:cxn ang="0">
                      <a:pos x="32" y="114"/>
                    </a:cxn>
                    <a:cxn ang="0">
                      <a:pos x="74" y="114"/>
                    </a:cxn>
                    <a:cxn ang="0">
                      <a:pos x="102" y="79"/>
                    </a:cxn>
                    <a:cxn ang="0">
                      <a:pos x="74" y="40"/>
                    </a:cxn>
                    <a:cxn ang="0">
                      <a:pos x="32" y="40"/>
                    </a:cxn>
                    <a:cxn ang="0">
                      <a:pos x="32" y="61"/>
                    </a:cxn>
                    <a:cxn ang="0">
                      <a:pos x="0" y="31"/>
                    </a:cxn>
                    <a:cxn ang="0">
                      <a:pos x="32" y="0"/>
                    </a:cxn>
                    <a:cxn ang="0">
                      <a:pos x="32" y="21"/>
                    </a:cxn>
                  </a:cxnLst>
                  <a:rect l="0" t="0" r="r" b="b"/>
                  <a:pathLst>
                    <a:path w="214" h="154">
                      <a:moveTo>
                        <a:pt x="32" y="21"/>
                      </a:moveTo>
                      <a:lnTo>
                        <a:pt x="79" y="21"/>
                      </a:lnTo>
                      <a:lnTo>
                        <a:pt x="109" y="66"/>
                      </a:lnTo>
                      <a:lnTo>
                        <a:pt x="137" y="21"/>
                      </a:lnTo>
                      <a:lnTo>
                        <a:pt x="182" y="21"/>
                      </a:lnTo>
                      <a:lnTo>
                        <a:pt x="182" y="0"/>
                      </a:lnTo>
                      <a:lnTo>
                        <a:pt x="214" y="31"/>
                      </a:lnTo>
                      <a:lnTo>
                        <a:pt x="182" y="61"/>
                      </a:lnTo>
                      <a:lnTo>
                        <a:pt x="182" y="40"/>
                      </a:lnTo>
                      <a:lnTo>
                        <a:pt x="144" y="40"/>
                      </a:lnTo>
                      <a:lnTo>
                        <a:pt x="116" y="74"/>
                      </a:lnTo>
                      <a:lnTo>
                        <a:pt x="144" y="114"/>
                      </a:lnTo>
                      <a:lnTo>
                        <a:pt x="182" y="114"/>
                      </a:lnTo>
                      <a:lnTo>
                        <a:pt x="182" y="89"/>
                      </a:lnTo>
                      <a:lnTo>
                        <a:pt x="214" y="125"/>
                      </a:lnTo>
                      <a:lnTo>
                        <a:pt x="182" y="154"/>
                      </a:lnTo>
                      <a:lnTo>
                        <a:pt x="182" y="135"/>
                      </a:lnTo>
                      <a:lnTo>
                        <a:pt x="137" y="135"/>
                      </a:lnTo>
                      <a:lnTo>
                        <a:pt x="109" y="89"/>
                      </a:lnTo>
                      <a:lnTo>
                        <a:pt x="79" y="135"/>
                      </a:lnTo>
                      <a:lnTo>
                        <a:pt x="32" y="135"/>
                      </a:lnTo>
                      <a:lnTo>
                        <a:pt x="32" y="154"/>
                      </a:lnTo>
                      <a:lnTo>
                        <a:pt x="0" y="125"/>
                      </a:lnTo>
                      <a:lnTo>
                        <a:pt x="32" y="89"/>
                      </a:lnTo>
                      <a:lnTo>
                        <a:pt x="32" y="114"/>
                      </a:lnTo>
                      <a:lnTo>
                        <a:pt x="74" y="114"/>
                      </a:lnTo>
                      <a:lnTo>
                        <a:pt x="102" y="79"/>
                      </a:lnTo>
                      <a:lnTo>
                        <a:pt x="74" y="40"/>
                      </a:lnTo>
                      <a:lnTo>
                        <a:pt x="32" y="40"/>
                      </a:lnTo>
                      <a:lnTo>
                        <a:pt x="32" y="61"/>
                      </a:lnTo>
                      <a:lnTo>
                        <a:pt x="0" y="31"/>
                      </a:lnTo>
                      <a:lnTo>
                        <a:pt x="32" y="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Y헤드라인M" pitchFamily="18" charset="-127"/>
                    <a:ea typeface="HY헤드라인M" pitchFamily="18" charset="-127"/>
                  </a:endParaRPr>
                </a:p>
              </p:txBody>
            </p:sp>
          </p:grpSp>
        </p:grpSp>
        <p:pic>
          <p:nvPicPr>
            <p:cNvPr id="360" name="Picture 109" descr="2">
              <a:extLst>
                <a:ext uri="{FF2B5EF4-FFF2-40B4-BE49-F238E27FC236}">
                  <a16:creationId xmlns:a16="http://schemas.microsoft.com/office/drawing/2014/main" id="{76A1615E-4E56-EDBE-E1EB-5EB406FA41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rot="172561" flipH="1">
              <a:off x="2055369" y="4706714"/>
              <a:ext cx="483056" cy="143322"/>
            </a:xfrm>
            <a:prstGeom prst="rect">
              <a:avLst/>
            </a:prstGeom>
            <a:noFill/>
          </p:spPr>
        </p:pic>
      </p:grpSp>
      <p:cxnSp>
        <p:nvCxnSpPr>
          <p:cNvPr id="390" name="직선 화살표 연결선 389">
            <a:extLst>
              <a:ext uri="{FF2B5EF4-FFF2-40B4-BE49-F238E27FC236}">
                <a16:creationId xmlns:a16="http://schemas.microsoft.com/office/drawing/2014/main" id="{65CFF7E9-E5B2-0C26-61D8-B4AAF0A88BDC}"/>
              </a:ext>
            </a:extLst>
          </p:cNvPr>
          <p:cNvCxnSpPr>
            <a:cxnSpLocks/>
            <a:stCxn id="386" idx="2"/>
          </p:cNvCxnSpPr>
          <p:nvPr/>
        </p:nvCxnSpPr>
        <p:spPr>
          <a:xfrm flipH="1">
            <a:off x="6454327" y="4449657"/>
            <a:ext cx="861062" cy="921246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A37A6785-0BF4-8E0F-4CD6-7F3D0BF53351}"/>
              </a:ext>
            </a:extLst>
          </p:cNvPr>
          <p:cNvGrpSpPr/>
          <p:nvPr/>
        </p:nvGrpSpPr>
        <p:grpSpPr>
          <a:xfrm rot="629688">
            <a:off x="6949223" y="4405370"/>
            <a:ext cx="313981" cy="225893"/>
            <a:chOff x="4059109" y="5063227"/>
            <a:chExt cx="313981" cy="225893"/>
          </a:xfrm>
        </p:grpSpPr>
        <p:cxnSp>
          <p:nvCxnSpPr>
            <p:cNvPr id="392" name="직선 화살표 연결선 391">
              <a:extLst>
                <a:ext uri="{FF2B5EF4-FFF2-40B4-BE49-F238E27FC236}">
                  <a16:creationId xmlns:a16="http://schemas.microsoft.com/office/drawing/2014/main" id="{F040AE05-CB62-3950-0B6C-063309C0F9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9258" y="5063227"/>
              <a:ext cx="187273" cy="225893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직선 화살표 연결선 392">
              <a:extLst>
                <a:ext uri="{FF2B5EF4-FFF2-40B4-BE49-F238E27FC236}">
                  <a16:creationId xmlns:a16="http://schemas.microsoft.com/office/drawing/2014/main" id="{D6008C29-F9E1-DB61-70EB-F5898875B9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9552" y="5063227"/>
              <a:ext cx="286979" cy="121838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직선 화살표 연결선 393">
              <a:extLst>
                <a:ext uri="{FF2B5EF4-FFF2-40B4-BE49-F238E27FC236}">
                  <a16:creationId xmlns:a16="http://schemas.microsoft.com/office/drawing/2014/main" id="{ED711A0D-0FED-C4DC-B924-46D02CAB4425}"/>
                </a:ext>
              </a:extLst>
            </p:cNvPr>
            <p:cNvCxnSpPr>
              <a:cxnSpLocks/>
            </p:cNvCxnSpPr>
            <p:nvPr/>
          </p:nvCxnSpPr>
          <p:spPr>
            <a:xfrm rot="20970312" flipH="1">
              <a:off x="4059109" y="5090542"/>
              <a:ext cx="313981" cy="152992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5" name="직사각형 394">
            <a:extLst>
              <a:ext uri="{FF2B5EF4-FFF2-40B4-BE49-F238E27FC236}">
                <a16:creationId xmlns:a16="http://schemas.microsoft.com/office/drawing/2014/main" id="{1DBC5EC8-422A-1EA0-349A-BBD80AABBA4F}"/>
              </a:ext>
            </a:extLst>
          </p:cNvPr>
          <p:cNvSpPr/>
          <p:nvPr/>
        </p:nvSpPr>
        <p:spPr>
          <a:xfrm>
            <a:off x="7989559" y="4507033"/>
            <a:ext cx="17617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latinLnBrk="0" hangingPunct="0">
              <a:defRPr/>
            </a:pPr>
            <a:r>
              <a:rPr lang="ko-KR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공중 중계기</a:t>
            </a:r>
            <a:r>
              <a:rPr lang="en-US" altLang="ko-KR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, GFAC </a:t>
            </a:r>
          </a:p>
          <a:p>
            <a:pPr algn="ctr" eaLnBrk="0" latinLnBrk="0" hangingPunct="0">
              <a:defRPr/>
            </a:pPr>
            <a:r>
              <a:rPr lang="ko-KR" altLang="en-US" sz="1200" b="1" dirty="0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rPr>
              <a:t>이동 방향</a:t>
            </a:r>
            <a:endParaRPr lang="en-US" altLang="ko-KR" sz="1200" b="1" dirty="0">
              <a:effectLst>
                <a:outerShdw blurRad="38100" dist="38100" dir="2700000" algn="tl">
                  <a:srgbClr val="C0C0C0"/>
                </a:outerShdw>
              </a:effectLst>
              <a:ea typeface="굴림" pitchFamily="50" charset="-127"/>
            </a:endParaRPr>
          </a:p>
        </p:txBody>
      </p:sp>
      <p:cxnSp>
        <p:nvCxnSpPr>
          <p:cNvPr id="396" name="직선 연결선 395">
            <a:extLst>
              <a:ext uri="{FF2B5EF4-FFF2-40B4-BE49-F238E27FC236}">
                <a16:creationId xmlns:a16="http://schemas.microsoft.com/office/drawing/2014/main" id="{511AEAD4-8916-8596-821D-7A0FE5F7DAA8}"/>
              </a:ext>
            </a:extLst>
          </p:cNvPr>
          <p:cNvCxnSpPr>
            <a:cxnSpLocks/>
          </p:cNvCxnSpPr>
          <p:nvPr/>
        </p:nvCxnSpPr>
        <p:spPr>
          <a:xfrm flipH="1">
            <a:off x="9410656" y="3883936"/>
            <a:ext cx="235850" cy="231137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TextBox 396">
            <a:extLst>
              <a:ext uri="{FF2B5EF4-FFF2-40B4-BE49-F238E27FC236}">
                <a16:creationId xmlns:a16="http://schemas.microsoft.com/office/drawing/2014/main" id="{A9CAB715-B9E9-ED08-D293-B032C187A2F2}"/>
              </a:ext>
            </a:extLst>
          </p:cNvPr>
          <p:cNvSpPr txBox="1"/>
          <p:nvPr/>
        </p:nvSpPr>
        <p:spPr>
          <a:xfrm>
            <a:off x="9513316" y="5178777"/>
            <a:ext cx="1104790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 eaLnBrk="0" latinLnBrk="0" hangingPunct="0">
              <a:defRPr sz="1200" b="1">
                <a:effectLst>
                  <a:outerShdw blurRad="38100" dist="38100" dir="2700000" algn="tl">
                    <a:srgbClr val="C0C0C0"/>
                  </a:outerShdw>
                </a:effectLst>
                <a:ea typeface="굴림" pitchFamily="50" charset="-127"/>
              </a:defRPr>
            </a:lvl1pPr>
          </a:lstStyle>
          <a:p>
            <a:r>
              <a:rPr lang="en-US" altLang="ko-KR" dirty="0"/>
              <a:t>CAS</a:t>
            </a:r>
            <a:r>
              <a:rPr lang="ko-KR" altLang="en-US" dirty="0"/>
              <a:t> 작전 표적</a:t>
            </a:r>
          </a:p>
        </p:txBody>
      </p:sp>
    </p:spTree>
    <p:extLst>
      <p:ext uri="{BB962C8B-B14F-4D97-AF65-F5344CB8AC3E}">
        <p14:creationId xmlns:p14="http://schemas.microsoft.com/office/powerpoint/2010/main" val="1078373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1" y="429415"/>
            <a:ext cx="7022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소개 </a:t>
            </a:r>
            <a:r>
              <a:rPr lang="en-US" altLang="ko-KR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구현</a:t>
            </a:r>
            <a:endParaRPr lang="en-US" altLang="ko-KR" sz="3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A416-6DDE-C758-9852-958CF0F0D1B3}"/>
              </a:ext>
            </a:extLst>
          </p:cNvPr>
          <p:cNvSpPr txBox="1"/>
          <p:nvPr/>
        </p:nvSpPr>
        <p:spPr>
          <a:xfrm>
            <a:off x="553673" y="1426127"/>
            <a:ext cx="11140580" cy="1298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군 전술 시나리오의 시각적 이해를 위해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시뮬레이션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수치 해석 및 프로그래밍 환경을 제공하는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MATLAB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이용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04" name="그림 403">
            <a:extLst>
              <a:ext uri="{FF2B5EF4-FFF2-40B4-BE49-F238E27FC236}">
                <a16:creationId xmlns:a16="http://schemas.microsoft.com/office/drawing/2014/main" id="{4219147E-0BCC-87D9-1B73-DF87F120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442" y="2418497"/>
            <a:ext cx="7394926" cy="4010088"/>
          </a:xfrm>
          <a:prstGeom prst="rect">
            <a:avLst/>
          </a:prstGeom>
        </p:spPr>
      </p:pic>
      <p:cxnSp>
        <p:nvCxnSpPr>
          <p:cNvPr id="408" name="연결선: 꺾임 407">
            <a:extLst>
              <a:ext uri="{FF2B5EF4-FFF2-40B4-BE49-F238E27FC236}">
                <a16:creationId xmlns:a16="http://schemas.microsoft.com/office/drawing/2014/main" id="{A9B70320-84A6-FAA7-099C-07CBFFCE1E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89960" y="2085359"/>
            <a:ext cx="833915" cy="444617"/>
          </a:xfrm>
          <a:prstGeom prst="bentConnector3">
            <a:avLst>
              <a:gd name="adj1" fmla="val 99293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TextBox 412">
            <a:extLst>
              <a:ext uri="{FF2B5EF4-FFF2-40B4-BE49-F238E27FC236}">
                <a16:creationId xmlns:a16="http://schemas.microsoft.com/office/drawing/2014/main" id="{68CA9027-3466-249F-5543-2C08EC857B2A}"/>
              </a:ext>
            </a:extLst>
          </p:cNvPr>
          <p:cNvSpPr txBox="1"/>
          <p:nvPr/>
        </p:nvSpPr>
        <p:spPr>
          <a:xfrm>
            <a:off x="9429226" y="170084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성능 지표 그래프</a:t>
            </a:r>
          </a:p>
        </p:txBody>
      </p:sp>
      <p:cxnSp>
        <p:nvCxnSpPr>
          <p:cNvPr id="421" name="연결선: 꺾임 420">
            <a:extLst>
              <a:ext uri="{FF2B5EF4-FFF2-40B4-BE49-F238E27FC236}">
                <a16:creationId xmlns:a16="http://schemas.microsoft.com/office/drawing/2014/main" id="{DFA28C1E-B9C0-2584-59BE-A5DE130B15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58225" y="3611096"/>
            <a:ext cx="917895" cy="522279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TextBox 421">
            <a:extLst>
              <a:ext uri="{FF2B5EF4-FFF2-40B4-BE49-F238E27FC236}">
                <a16:creationId xmlns:a16="http://schemas.microsoft.com/office/drawing/2014/main" id="{36C165DA-0CC1-502C-590F-521FB8FC5668}"/>
              </a:ext>
            </a:extLst>
          </p:cNvPr>
          <p:cNvSpPr txBox="1"/>
          <p:nvPr/>
        </p:nvSpPr>
        <p:spPr>
          <a:xfrm>
            <a:off x="645951" y="3948710"/>
            <a:ext cx="120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3D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모델</a:t>
            </a:r>
          </a:p>
        </p:txBody>
      </p:sp>
      <p:cxnSp>
        <p:nvCxnSpPr>
          <p:cNvPr id="426" name="연결선: 꺾임 425">
            <a:extLst>
              <a:ext uri="{FF2B5EF4-FFF2-40B4-BE49-F238E27FC236}">
                <a16:creationId xmlns:a16="http://schemas.microsoft.com/office/drawing/2014/main" id="{80D80BCA-4AF4-99F1-2484-999971111CBE}"/>
              </a:ext>
            </a:extLst>
          </p:cNvPr>
          <p:cNvCxnSpPr>
            <a:cxnSpLocks/>
            <a:endCxn id="427" idx="1"/>
          </p:cNvCxnSpPr>
          <p:nvPr/>
        </p:nvCxnSpPr>
        <p:spPr>
          <a:xfrm flipV="1">
            <a:off x="9488298" y="5570373"/>
            <a:ext cx="574764" cy="251114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7" name="TextBox 426">
            <a:extLst>
              <a:ext uri="{FF2B5EF4-FFF2-40B4-BE49-F238E27FC236}">
                <a16:creationId xmlns:a16="http://schemas.microsoft.com/office/drawing/2014/main" id="{A92FF535-5AC1-8043-7908-2510D769CB88}"/>
              </a:ext>
            </a:extLst>
          </p:cNvPr>
          <p:cNvSpPr txBox="1"/>
          <p:nvPr/>
        </p:nvSpPr>
        <p:spPr>
          <a:xfrm>
            <a:off x="10063062" y="5247207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파라미터 선택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UI</a:t>
            </a:r>
          </a:p>
          <a:p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COP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51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3586" y="3044279"/>
            <a:ext cx="4124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우수성</a:t>
            </a:r>
          </a:p>
        </p:txBody>
      </p:sp>
    </p:spTree>
    <p:extLst>
      <p:ext uri="{BB962C8B-B14F-4D97-AF65-F5344CB8AC3E}">
        <p14:creationId xmlns:p14="http://schemas.microsoft.com/office/powerpoint/2010/main" val="3029944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12" y="429415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우수성</a:t>
            </a:r>
            <a:endParaRPr lang="en-US" altLang="ko-KR" sz="32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5A416-6DDE-C758-9852-958CF0F0D1B3}"/>
              </a:ext>
            </a:extLst>
          </p:cNvPr>
          <p:cNvSpPr txBox="1"/>
          <p:nvPr/>
        </p:nvSpPr>
        <p:spPr>
          <a:xfrm>
            <a:off x="553673" y="1426127"/>
            <a:ext cx="11140580" cy="389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실제 군 전술 시나리오에 기반하여 작전 상황 구현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3D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시뮬레이션 구현을 통해 작전 계획 수립 과정에서 시나리오 이해도 향상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실제 무기 운용에 대한 비용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자원 감소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모델 우수성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다양한 파라미터 환경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공중 중계기 노드 수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선회 반경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무인기 고도</a:t>
            </a: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에서 시뮬레이션 수행 가능</a:t>
            </a:r>
            <a:endParaRPr lang="en-US" altLang="ko-KR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742950" lvl="1" indent="-285750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일반화된 프레임워크 구성을 통해 적은 개발시간과 비용으로 다양한 작전 시나리오로 수정 가능</a:t>
            </a:r>
          </a:p>
        </p:txBody>
      </p:sp>
    </p:spTree>
    <p:extLst>
      <p:ext uri="{BB962C8B-B14F-4D97-AF65-F5344CB8AC3E}">
        <p14:creationId xmlns:p14="http://schemas.microsoft.com/office/powerpoint/2010/main" val="85363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3586" y="3044279"/>
            <a:ext cx="41248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작품 영상</a:t>
            </a:r>
          </a:p>
        </p:txBody>
      </p:sp>
    </p:spTree>
    <p:extLst>
      <p:ext uri="{BB962C8B-B14F-4D97-AF65-F5344CB8AC3E}">
        <p14:creationId xmlns:p14="http://schemas.microsoft.com/office/powerpoint/2010/main" val="1806727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293</Words>
  <Application>Microsoft Office PowerPoint</Application>
  <PresentationFormat>와이드스크린</PresentationFormat>
  <Paragraphs>59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HY헤드라인M</vt:lpstr>
      <vt:lpstr>Arial Unicode MS</vt:lpstr>
      <vt:lpstr>휴먼모음T</vt:lpstr>
      <vt:lpstr>Wingdings</vt:lpstr>
      <vt:lpstr>Arial</vt:lpstr>
      <vt:lpstr>굴림</vt:lpstr>
      <vt:lpstr>서울남산 장체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chun sae mi</dc:creator>
  <cp:lastModifiedBy>장 인호</cp:lastModifiedBy>
  <cp:revision>9</cp:revision>
  <dcterms:created xsi:type="dcterms:W3CDTF">2019-09-05T14:32:34Z</dcterms:created>
  <dcterms:modified xsi:type="dcterms:W3CDTF">2022-12-23T07:46:47Z</dcterms:modified>
</cp:coreProperties>
</file>